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8069" r:id="rId1"/>
    <p:sldMasterId id="2147488332" r:id="rId2"/>
    <p:sldMasterId id="2147488358" r:id="rId3"/>
    <p:sldMasterId id="2147488376" r:id="rId4"/>
    <p:sldMasterId id="2147488392" r:id="rId5"/>
  </p:sldMasterIdLst>
  <p:notesMasterIdLst>
    <p:notesMasterId r:id="rId74"/>
  </p:notesMasterIdLst>
  <p:handoutMasterIdLst>
    <p:handoutMasterId r:id="rId75"/>
  </p:handoutMasterIdLst>
  <p:sldIdLst>
    <p:sldId id="1450" r:id="rId6"/>
    <p:sldId id="1615" r:id="rId7"/>
    <p:sldId id="1669" r:id="rId8"/>
    <p:sldId id="1670" r:id="rId9"/>
    <p:sldId id="1616" r:id="rId10"/>
    <p:sldId id="1666" r:id="rId11"/>
    <p:sldId id="1671" r:id="rId12"/>
    <p:sldId id="1619" r:id="rId13"/>
    <p:sldId id="1620" r:id="rId14"/>
    <p:sldId id="1667" r:id="rId15"/>
    <p:sldId id="1673" r:id="rId16"/>
    <p:sldId id="1631" r:id="rId17"/>
    <p:sldId id="1649" r:id="rId18"/>
    <p:sldId id="1692" r:id="rId19"/>
    <p:sldId id="1736" r:id="rId20"/>
    <p:sldId id="1595" r:id="rId21"/>
    <p:sldId id="1733" r:id="rId22"/>
    <p:sldId id="1706" r:id="rId23"/>
    <p:sldId id="1635" r:id="rId24"/>
    <p:sldId id="1623" r:id="rId25"/>
    <p:sldId id="1652" r:id="rId26"/>
    <p:sldId id="1675" r:id="rId27"/>
    <p:sldId id="1668" r:id="rId28"/>
    <p:sldId id="1677" r:id="rId29"/>
    <p:sldId id="1735" r:id="rId30"/>
    <p:sldId id="1704" r:id="rId31"/>
    <p:sldId id="1722" r:id="rId32"/>
    <p:sldId id="1727" r:id="rId33"/>
    <p:sldId id="1596" r:id="rId34"/>
    <p:sldId id="1610" r:id="rId35"/>
    <p:sldId id="1674" r:id="rId36"/>
    <p:sldId id="1678" r:id="rId37"/>
    <p:sldId id="1743" r:id="rId38"/>
    <p:sldId id="1742" r:id="rId39"/>
    <p:sldId id="1728" r:id="rId40"/>
    <p:sldId id="1738" r:id="rId41"/>
    <p:sldId id="1713" r:id="rId42"/>
    <p:sldId id="1679" r:id="rId43"/>
    <p:sldId id="1684" r:id="rId44"/>
    <p:sldId id="1709" r:id="rId45"/>
    <p:sldId id="1737" r:id="rId46"/>
    <p:sldId id="1741" r:id="rId47"/>
    <p:sldId id="1698" r:id="rId48"/>
    <p:sldId id="1695" r:id="rId49"/>
    <p:sldId id="1711" r:id="rId50"/>
    <p:sldId id="1702" r:id="rId51"/>
    <p:sldId id="1700" r:id="rId52"/>
    <p:sldId id="1693" r:id="rId53"/>
    <p:sldId id="1731" r:id="rId54"/>
    <p:sldId id="1686" r:id="rId55"/>
    <p:sldId id="1717" r:id="rId56"/>
    <p:sldId id="1712" r:id="rId57"/>
    <p:sldId id="1687" r:id="rId58"/>
    <p:sldId id="1740" r:id="rId59"/>
    <p:sldId id="1721" r:id="rId60"/>
    <p:sldId id="1708" r:id="rId61"/>
    <p:sldId id="1724" r:id="rId62"/>
    <p:sldId id="1710" r:id="rId63"/>
    <p:sldId id="1714" r:id="rId64"/>
    <p:sldId id="1739" r:id="rId65"/>
    <p:sldId id="1662" r:id="rId66"/>
    <p:sldId id="1715" r:id="rId67"/>
    <p:sldId id="1676" r:id="rId68"/>
    <p:sldId id="1651" r:id="rId69"/>
    <p:sldId id="1730" r:id="rId70"/>
    <p:sldId id="1690" r:id="rId71"/>
    <p:sldId id="1726" r:id="rId72"/>
    <p:sldId id="1577" r:id="rId73"/>
  </p:sldIdLst>
  <p:sldSz cx="9144000" cy="6858000" type="screen4x3"/>
  <p:notesSz cx="9926638" cy="6797675"/>
  <p:defaultTextStyle>
    <a:defPPr>
      <a:defRPr lang="tr-TR"/>
    </a:defPPr>
    <a:lvl1pPr algn="l" rtl="0" fontAlgn="base">
      <a:spcBef>
        <a:spcPct val="0"/>
      </a:spcBef>
      <a:spcAft>
        <a:spcPct val="0"/>
      </a:spcAft>
      <a:defRPr sz="3200" b="1" kern="1200">
        <a:solidFill>
          <a:schemeClr val="tx1"/>
        </a:solidFill>
        <a:latin typeface="Arial" charset="0"/>
        <a:ea typeface="+mn-ea"/>
        <a:cs typeface="+mn-cs"/>
      </a:defRPr>
    </a:lvl1pPr>
    <a:lvl2pPr marL="457200" algn="l" rtl="0" fontAlgn="base">
      <a:spcBef>
        <a:spcPct val="0"/>
      </a:spcBef>
      <a:spcAft>
        <a:spcPct val="0"/>
      </a:spcAft>
      <a:defRPr sz="3200" b="1" kern="1200">
        <a:solidFill>
          <a:schemeClr val="tx1"/>
        </a:solidFill>
        <a:latin typeface="Arial" charset="0"/>
        <a:ea typeface="+mn-ea"/>
        <a:cs typeface="+mn-cs"/>
      </a:defRPr>
    </a:lvl2pPr>
    <a:lvl3pPr marL="914400" algn="l" rtl="0" fontAlgn="base">
      <a:spcBef>
        <a:spcPct val="0"/>
      </a:spcBef>
      <a:spcAft>
        <a:spcPct val="0"/>
      </a:spcAft>
      <a:defRPr sz="3200" b="1" kern="1200">
        <a:solidFill>
          <a:schemeClr val="tx1"/>
        </a:solidFill>
        <a:latin typeface="Arial" charset="0"/>
        <a:ea typeface="+mn-ea"/>
        <a:cs typeface="+mn-cs"/>
      </a:defRPr>
    </a:lvl3pPr>
    <a:lvl4pPr marL="1371600" algn="l" rtl="0" fontAlgn="base">
      <a:spcBef>
        <a:spcPct val="0"/>
      </a:spcBef>
      <a:spcAft>
        <a:spcPct val="0"/>
      </a:spcAft>
      <a:defRPr sz="3200" b="1" kern="1200">
        <a:solidFill>
          <a:schemeClr val="tx1"/>
        </a:solidFill>
        <a:latin typeface="Arial" charset="0"/>
        <a:ea typeface="+mn-ea"/>
        <a:cs typeface="+mn-cs"/>
      </a:defRPr>
    </a:lvl4pPr>
    <a:lvl5pPr marL="1828800" algn="l" rtl="0" fontAlgn="base">
      <a:spcBef>
        <a:spcPct val="0"/>
      </a:spcBef>
      <a:spcAft>
        <a:spcPct val="0"/>
      </a:spcAft>
      <a:defRPr sz="3200" b="1" kern="1200">
        <a:solidFill>
          <a:schemeClr val="tx1"/>
        </a:solidFill>
        <a:latin typeface="Arial" charset="0"/>
        <a:ea typeface="+mn-ea"/>
        <a:cs typeface="+mn-cs"/>
      </a:defRPr>
    </a:lvl5pPr>
    <a:lvl6pPr marL="2286000" algn="l" defTabSz="914400" rtl="0" eaLnBrk="1" latinLnBrk="0" hangingPunct="1">
      <a:defRPr sz="3200" b="1" kern="1200">
        <a:solidFill>
          <a:schemeClr val="tx1"/>
        </a:solidFill>
        <a:latin typeface="Arial" charset="0"/>
        <a:ea typeface="+mn-ea"/>
        <a:cs typeface="+mn-cs"/>
      </a:defRPr>
    </a:lvl6pPr>
    <a:lvl7pPr marL="2743200" algn="l" defTabSz="914400" rtl="0" eaLnBrk="1" latinLnBrk="0" hangingPunct="1">
      <a:defRPr sz="3200" b="1" kern="1200">
        <a:solidFill>
          <a:schemeClr val="tx1"/>
        </a:solidFill>
        <a:latin typeface="Arial" charset="0"/>
        <a:ea typeface="+mn-ea"/>
        <a:cs typeface="+mn-cs"/>
      </a:defRPr>
    </a:lvl7pPr>
    <a:lvl8pPr marL="3200400" algn="l" defTabSz="914400" rtl="0" eaLnBrk="1" latinLnBrk="0" hangingPunct="1">
      <a:defRPr sz="3200" b="1" kern="1200">
        <a:solidFill>
          <a:schemeClr val="tx1"/>
        </a:solidFill>
        <a:latin typeface="Arial" charset="0"/>
        <a:ea typeface="+mn-ea"/>
        <a:cs typeface="+mn-cs"/>
      </a:defRPr>
    </a:lvl8pPr>
    <a:lvl9pPr marL="3657600" algn="l" defTabSz="914400" rtl="0" eaLnBrk="1" latinLnBrk="0" hangingPunct="1">
      <a:defRPr sz="32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41" userDrawn="1">
          <p15:clr>
            <a:srgbClr val="A4A3A4"/>
          </p15:clr>
        </p15:guide>
        <p15:guide id="2" pos="312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lal Karaaslan" initials="HK"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2850E"/>
    <a:srgbClr val="6699FF"/>
    <a:srgbClr val="BDD3FF"/>
    <a:srgbClr val="679E2A"/>
    <a:srgbClr val="C7E7A3"/>
    <a:srgbClr val="CCFFCC"/>
    <a:srgbClr val="3FCD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Açık Stil 3 - Vurgu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Açık Stil 3 - Vurgu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Orta Stil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6D9F66E-5EB9-4882-86FB-DCBF35E3C3E4}" styleName="Orta Stil 4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Orta Stil 4 - Vurgu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2838BEF-8BB2-4498-84A7-C5851F593DF1}" styleName="Orta Stil 4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09" autoAdjust="0"/>
    <p:restoredTop sz="96395" autoAdjust="0"/>
  </p:normalViewPr>
  <p:slideViewPr>
    <p:cSldViewPr>
      <p:cViewPr varScale="1">
        <p:scale>
          <a:sx n="74" d="100"/>
          <a:sy n="74" d="100"/>
        </p:scale>
        <p:origin x="113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111" d="100"/>
          <a:sy n="111" d="100"/>
        </p:scale>
        <p:origin x="-1668" y="-90"/>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1C47F4-232B-439A-9553-CF509C59F4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C046C5EB-AE1E-40DB-A426-8F9FB8077539}">
      <dgm:prSet phldrT="[Metin]"/>
      <dgm:spPr/>
      <dgm:t>
        <a:bodyPr/>
        <a:lstStyle/>
        <a:p>
          <a:r>
            <a:rPr lang="tr-TR" dirty="0" smtClean="0"/>
            <a:t>ÇED Belgesi</a:t>
          </a:r>
          <a:endParaRPr lang="tr-TR" dirty="0"/>
        </a:p>
      </dgm:t>
    </dgm:pt>
    <dgm:pt modelId="{09C1191D-F024-45C4-9E8A-FA86C620EF48}" type="parTrans" cxnId="{7624E1D4-503A-4764-B867-B7DD7BF459FE}">
      <dgm:prSet/>
      <dgm:spPr/>
      <dgm:t>
        <a:bodyPr/>
        <a:lstStyle/>
        <a:p>
          <a:endParaRPr lang="tr-TR"/>
        </a:p>
      </dgm:t>
    </dgm:pt>
    <dgm:pt modelId="{EE168BD8-F78D-4FDE-8B2B-7CCD5A037B10}" type="sibTrans" cxnId="{7624E1D4-503A-4764-B867-B7DD7BF459FE}">
      <dgm:prSet/>
      <dgm:spPr/>
      <dgm:t>
        <a:bodyPr/>
        <a:lstStyle/>
        <a:p>
          <a:endParaRPr lang="tr-TR"/>
        </a:p>
      </dgm:t>
    </dgm:pt>
    <dgm:pt modelId="{6F949B60-075D-43C6-92A5-4F170FAD6455}">
      <dgm:prSet phldrT="[Metin]"/>
      <dgm:spPr/>
      <dgm:t>
        <a:bodyPr/>
        <a:lstStyle/>
        <a:p>
          <a:r>
            <a:rPr lang="tr-TR" dirty="0" smtClean="0"/>
            <a:t>Sicil Gazetesi</a:t>
          </a:r>
          <a:endParaRPr lang="tr-TR" dirty="0"/>
        </a:p>
      </dgm:t>
    </dgm:pt>
    <dgm:pt modelId="{8E60053F-D195-4DBA-A90D-41F7BC437EDD}" type="parTrans" cxnId="{CB2364A4-190A-4EE2-9126-CC877D550DA9}">
      <dgm:prSet/>
      <dgm:spPr/>
      <dgm:t>
        <a:bodyPr/>
        <a:lstStyle/>
        <a:p>
          <a:endParaRPr lang="tr-TR"/>
        </a:p>
      </dgm:t>
    </dgm:pt>
    <dgm:pt modelId="{F591CC49-3FA5-4C73-A583-3D443E8F95EE}" type="sibTrans" cxnId="{CB2364A4-190A-4EE2-9126-CC877D550DA9}">
      <dgm:prSet/>
      <dgm:spPr/>
      <dgm:t>
        <a:bodyPr/>
        <a:lstStyle/>
        <a:p>
          <a:endParaRPr lang="tr-TR"/>
        </a:p>
      </dgm:t>
    </dgm:pt>
    <dgm:pt modelId="{43773602-9F8C-4949-8C77-FBC3DA6EC905}">
      <dgm:prSet phldrT="[Metin]"/>
      <dgm:spPr/>
      <dgm:t>
        <a:bodyPr/>
        <a:lstStyle/>
        <a:p>
          <a:r>
            <a:rPr lang="tr-TR" dirty="0" smtClean="0"/>
            <a:t>Kapasite Raporu</a:t>
          </a:r>
          <a:endParaRPr lang="tr-TR" dirty="0"/>
        </a:p>
      </dgm:t>
    </dgm:pt>
    <dgm:pt modelId="{050F26D3-2EE8-49E1-8D6C-DC530AE4A750}" type="parTrans" cxnId="{A89D0939-2E49-4059-BBC5-FE2A8A491CEE}">
      <dgm:prSet/>
      <dgm:spPr/>
      <dgm:t>
        <a:bodyPr/>
        <a:lstStyle/>
        <a:p>
          <a:endParaRPr lang="tr-TR"/>
        </a:p>
      </dgm:t>
    </dgm:pt>
    <dgm:pt modelId="{CCD2A866-05E5-43B8-9490-3155B22B57C8}" type="sibTrans" cxnId="{A89D0939-2E49-4059-BBC5-FE2A8A491CEE}">
      <dgm:prSet/>
      <dgm:spPr/>
      <dgm:t>
        <a:bodyPr/>
        <a:lstStyle/>
        <a:p>
          <a:endParaRPr lang="tr-TR"/>
        </a:p>
      </dgm:t>
    </dgm:pt>
    <dgm:pt modelId="{0F2082AD-B143-491D-9749-777935EE0191}">
      <dgm:prSet phldrT="[Metin]"/>
      <dgm:spPr/>
      <dgm:t>
        <a:bodyPr/>
        <a:lstStyle/>
        <a:p>
          <a:r>
            <a:rPr lang="tr-TR" dirty="0" smtClean="0"/>
            <a:t>İş Akım Şeması ve Proses Özeti</a:t>
          </a:r>
          <a:endParaRPr lang="tr-TR" dirty="0"/>
        </a:p>
      </dgm:t>
    </dgm:pt>
    <dgm:pt modelId="{73130720-15DA-490D-8E5D-8520716836A8}" type="parTrans" cxnId="{86953D52-919B-46F5-B78D-39274BC1A23D}">
      <dgm:prSet/>
      <dgm:spPr/>
      <dgm:t>
        <a:bodyPr/>
        <a:lstStyle/>
        <a:p>
          <a:endParaRPr lang="tr-TR"/>
        </a:p>
      </dgm:t>
    </dgm:pt>
    <dgm:pt modelId="{255E023E-F93C-4FD8-88C0-AA28962F1596}" type="sibTrans" cxnId="{86953D52-919B-46F5-B78D-39274BC1A23D}">
      <dgm:prSet/>
      <dgm:spPr/>
      <dgm:t>
        <a:bodyPr/>
        <a:lstStyle/>
        <a:p>
          <a:endParaRPr lang="tr-TR"/>
        </a:p>
      </dgm:t>
    </dgm:pt>
    <dgm:pt modelId="{B3E937E0-3121-45A9-835B-441C3A211347}" type="pres">
      <dgm:prSet presAssocID="{321C47F4-232B-439A-9553-CF509C59F444}" presName="linear" presStyleCnt="0">
        <dgm:presLayoutVars>
          <dgm:dir/>
          <dgm:animLvl val="lvl"/>
          <dgm:resizeHandles val="exact"/>
        </dgm:presLayoutVars>
      </dgm:prSet>
      <dgm:spPr/>
      <dgm:t>
        <a:bodyPr/>
        <a:lstStyle/>
        <a:p>
          <a:endParaRPr lang="tr-TR"/>
        </a:p>
      </dgm:t>
    </dgm:pt>
    <dgm:pt modelId="{83057305-EFC4-4146-A465-D4958D67BA6F}" type="pres">
      <dgm:prSet presAssocID="{C046C5EB-AE1E-40DB-A426-8F9FB8077539}" presName="parentLin" presStyleCnt="0"/>
      <dgm:spPr/>
    </dgm:pt>
    <dgm:pt modelId="{09C91EE6-2B83-4CF9-BC8C-8C0E3B84A195}" type="pres">
      <dgm:prSet presAssocID="{C046C5EB-AE1E-40DB-A426-8F9FB8077539}" presName="parentLeftMargin" presStyleLbl="node1" presStyleIdx="0" presStyleCnt="4"/>
      <dgm:spPr/>
      <dgm:t>
        <a:bodyPr/>
        <a:lstStyle/>
        <a:p>
          <a:endParaRPr lang="tr-TR"/>
        </a:p>
      </dgm:t>
    </dgm:pt>
    <dgm:pt modelId="{D45EE85F-EB3D-4BCD-A1E3-8F2A4D00D391}" type="pres">
      <dgm:prSet presAssocID="{C046C5EB-AE1E-40DB-A426-8F9FB8077539}" presName="parentText" presStyleLbl="node1" presStyleIdx="0" presStyleCnt="4">
        <dgm:presLayoutVars>
          <dgm:chMax val="0"/>
          <dgm:bulletEnabled val="1"/>
        </dgm:presLayoutVars>
      </dgm:prSet>
      <dgm:spPr/>
      <dgm:t>
        <a:bodyPr/>
        <a:lstStyle/>
        <a:p>
          <a:endParaRPr lang="tr-TR"/>
        </a:p>
      </dgm:t>
    </dgm:pt>
    <dgm:pt modelId="{6267578C-DF1D-4A20-9FB7-3AEDCA54ABB1}" type="pres">
      <dgm:prSet presAssocID="{C046C5EB-AE1E-40DB-A426-8F9FB8077539}" presName="negativeSpace" presStyleCnt="0"/>
      <dgm:spPr/>
    </dgm:pt>
    <dgm:pt modelId="{12BF5F66-A5D3-430C-A3F5-8A35C24B00D0}" type="pres">
      <dgm:prSet presAssocID="{C046C5EB-AE1E-40DB-A426-8F9FB8077539}" presName="childText" presStyleLbl="conFgAcc1" presStyleIdx="0" presStyleCnt="4">
        <dgm:presLayoutVars>
          <dgm:bulletEnabled val="1"/>
        </dgm:presLayoutVars>
      </dgm:prSet>
      <dgm:spPr/>
    </dgm:pt>
    <dgm:pt modelId="{F0AEBD7A-ED01-456F-8A9A-F2C975C68926}" type="pres">
      <dgm:prSet presAssocID="{EE168BD8-F78D-4FDE-8B2B-7CCD5A037B10}" presName="spaceBetweenRectangles" presStyleCnt="0"/>
      <dgm:spPr/>
    </dgm:pt>
    <dgm:pt modelId="{B89AAB61-D931-4784-9FA9-559482191E26}" type="pres">
      <dgm:prSet presAssocID="{6F949B60-075D-43C6-92A5-4F170FAD6455}" presName="parentLin" presStyleCnt="0"/>
      <dgm:spPr/>
    </dgm:pt>
    <dgm:pt modelId="{8992F477-38FB-429E-9B0E-2FD81528EC95}" type="pres">
      <dgm:prSet presAssocID="{6F949B60-075D-43C6-92A5-4F170FAD6455}" presName="parentLeftMargin" presStyleLbl="node1" presStyleIdx="0" presStyleCnt="4"/>
      <dgm:spPr/>
      <dgm:t>
        <a:bodyPr/>
        <a:lstStyle/>
        <a:p>
          <a:endParaRPr lang="tr-TR"/>
        </a:p>
      </dgm:t>
    </dgm:pt>
    <dgm:pt modelId="{3B5FF865-21B4-4D39-BA1F-AB2BBA80B50A}" type="pres">
      <dgm:prSet presAssocID="{6F949B60-075D-43C6-92A5-4F170FAD6455}" presName="parentText" presStyleLbl="node1" presStyleIdx="1" presStyleCnt="4">
        <dgm:presLayoutVars>
          <dgm:chMax val="0"/>
          <dgm:bulletEnabled val="1"/>
        </dgm:presLayoutVars>
      </dgm:prSet>
      <dgm:spPr/>
      <dgm:t>
        <a:bodyPr/>
        <a:lstStyle/>
        <a:p>
          <a:endParaRPr lang="tr-TR"/>
        </a:p>
      </dgm:t>
    </dgm:pt>
    <dgm:pt modelId="{35EADFD1-DF71-4F15-A2EF-56696A8C9DB1}" type="pres">
      <dgm:prSet presAssocID="{6F949B60-075D-43C6-92A5-4F170FAD6455}" presName="negativeSpace" presStyleCnt="0"/>
      <dgm:spPr/>
    </dgm:pt>
    <dgm:pt modelId="{2CCDBC63-136C-47C3-8925-08E17854B4FC}" type="pres">
      <dgm:prSet presAssocID="{6F949B60-075D-43C6-92A5-4F170FAD6455}" presName="childText" presStyleLbl="conFgAcc1" presStyleIdx="1" presStyleCnt="4">
        <dgm:presLayoutVars>
          <dgm:bulletEnabled val="1"/>
        </dgm:presLayoutVars>
      </dgm:prSet>
      <dgm:spPr/>
    </dgm:pt>
    <dgm:pt modelId="{F4D1ECBD-FE1E-43E2-9083-87939A5B33A2}" type="pres">
      <dgm:prSet presAssocID="{F591CC49-3FA5-4C73-A583-3D443E8F95EE}" presName="spaceBetweenRectangles" presStyleCnt="0"/>
      <dgm:spPr/>
    </dgm:pt>
    <dgm:pt modelId="{6302105A-0339-4858-988F-80A9B160B676}" type="pres">
      <dgm:prSet presAssocID="{43773602-9F8C-4949-8C77-FBC3DA6EC905}" presName="parentLin" presStyleCnt="0"/>
      <dgm:spPr/>
    </dgm:pt>
    <dgm:pt modelId="{0845592F-D7F9-43E7-BD90-1752899E3FAB}" type="pres">
      <dgm:prSet presAssocID="{43773602-9F8C-4949-8C77-FBC3DA6EC905}" presName="parentLeftMargin" presStyleLbl="node1" presStyleIdx="1" presStyleCnt="4"/>
      <dgm:spPr/>
      <dgm:t>
        <a:bodyPr/>
        <a:lstStyle/>
        <a:p>
          <a:endParaRPr lang="tr-TR"/>
        </a:p>
      </dgm:t>
    </dgm:pt>
    <dgm:pt modelId="{ABEF6132-110F-4538-9142-DB5D166F6E1E}" type="pres">
      <dgm:prSet presAssocID="{43773602-9F8C-4949-8C77-FBC3DA6EC905}" presName="parentText" presStyleLbl="node1" presStyleIdx="2" presStyleCnt="4">
        <dgm:presLayoutVars>
          <dgm:chMax val="0"/>
          <dgm:bulletEnabled val="1"/>
        </dgm:presLayoutVars>
      </dgm:prSet>
      <dgm:spPr/>
      <dgm:t>
        <a:bodyPr/>
        <a:lstStyle/>
        <a:p>
          <a:endParaRPr lang="tr-TR"/>
        </a:p>
      </dgm:t>
    </dgm:pt>
    <dgm:pt modelId="{B67B5B59-22A5-41FD-A02C-EE4CDD1DD2BD}" type="pres">
      <dgm:prSet presAssocID="{43773602-9F8C-4949-8C77-FBC3DA6EC905}" presName="negativeSpace" presStyleCnt="0"/>
      <dgm:spPr/>
    </dgm:pt>
    <dgm:pt modelId="{697DCFB5-1FA2-44A2-B408-9313311FD51A}" type="pres">
      <dgm:prSet presAssocID="{43773602-9F8C-4949-8C77-FBC3DA6EC905}" presName="childText" presStyleLbl="conFgAcc1" presStyleIdx="2" presStyleCnt="4">
        <dgm:presLayoutVars>
          <dgm:bulletEnabled val="1"/>
        </dgm:presLayoutVars>
      </dgm:prSet>
      <dgm:spPr/>
    </dgm:pt>
    <dgm:pt modelId="{156A76A9-288B-432A-A027-BE456925C729}" type="pres">
      <dgm:prSet presAssocID="{CCD2A866-05E5-43B8-9490-3155B22B57C8}" presName="spaceBetweenRectangles" presStyleCnt="0"/>
      <dgm:spPr/>
    </dgm:pt>
    <dgm:pt modelId="{FDF93FC3-45F5-49DD-AA1B-DFE1943C4265}" type="pres">
      <dgm:prSet presAssocID="{0F2082AD-B143-491D-9749-777935EE0191}" presName="parentLin" presStyleCnt="0"/>
      <dgm:spPr/>
    </dgm:pt>
    <dgm:pt modelId="{20F87337-56B5-47A8-9E5E-4E3A009AF993}" type="pres">
      <dgm:prSet presAssocID="{0F2082AD-B143-491D-9749-777935EE0191}" presName="parentLeftMargin" presStyleLbl="node1" presStyleIdx="2" presStyleCnt="4"/>
      <dgm:spPr/>
      <dgm:t>
        <a:bodyPr/>
        <a:lstStyle/>
        <a:p>
          <a:endParaRPr lang="tr-TR"/>
        </a:p>
      </dgm:t>
    </dgm:pt>
    <dgm:pt modelId="{DB75BAD5-33AA-4D7E-A58A-0A42ED714EB4}" type="pres">
      <dgm:prSet presAssocID="{0F2082AD-B143-491D-9749-777935EE0191}" presName="parentText" presStyleLbl="node1" presStyleIdx="3" presStyleCnt="4">
        <dgm:presLayoutVars>
          <dgm:chMax val="0"/>
          <dgm:bulletEnabled val="1"/>
        </dgm:presLayoutVars>
      </dgm:prSet>
      <dgm:spPr/>
      <dgm:t>
        <a:bodyPr/>
        <a:lstStyle/>
        <a:p>
          <a:endParaRPr lang="tr-TR"/>
        </a:p>
      </dgm:t>
    </dgm:pt>
    <dgm:pt modelId="{7B98F4D4-DF81-4EBA-B731-70362505FBFD}" type="pres">
      <dgm:prSet presAssocID="{0F2082AD-B143-491D-9749-777935EE0191}" presName="negativeSpace" presStyleCnt="0"/>
      <dgm:spPr/>
    </dgm:pt>
    <dgm:pt modelId="{5FC41566-57B9-47F9-BB66-DF365D94B158}" type="pres">
      <dgm:prSet presAssocID="{0F2082AD-B143-491D-9749-777935EE0191}" presName="childText" presStyleLbl="conFgAcc1" presStyleIdx="3" presStyleCnt="4">
        <dgm:presLayoutVars>
          <dgm:bulletEnabled val="1"/>
        </dgm:presLayoutVars>
      </dgm:prSet>
      <dgm:spPr/>
    </dgm:pt>
  </dgm:ptLst>
  <dgm:cxnLst>
    <dgm:cxn modelId="{86953D52-919B-46F5-B78D-39274BC1A23D}" srcId="{321C47F4-232B-439A-9553-CF509C59F444}" destId="{0F2082AD-B143-491D-9749-777935EE0191}" srcOrd="3" destOrd="0" parTransId="{73130720-15DA-490D-8E5D-8520716836A8}" sibTransId="{255E023E-F93C-4FD8-88C0-AA28962F1596}"/>
    <dgm:cxn modelId="{651CB09B-FE14-4320-867A-DBC63100ED57}" type="presOf" srcId="{43773602-9F8C-4949-8C77-FBC3DA6EC905}" destId="{0845592F-D7F9-43E7-BD90-1752899E3FAB}" srcOrd="0" destOrd="0" presId="urn:microsoft.com/office/officeart/2005/8/layout/list1"/>
    <dgm:cxn modelId="{A89D0939-2E49-4059-BBC5-FE2A8A491CEE}" srcId="{321C47F4-232B-439A-9553-CF509C59F444}" destId="{43773602-9F8C-4949-8C77-FBC3DA6EC905}" srcOrd="2" destOrd="0" parTransId="{050F26D3-2EE8-49E1-8D6C-DC530AE4A750}" sibTransId="{CCD2A866-05E5-43B8-9490-3155B22B57C8}"/>
    <dgm:cxn modelId="{402AE930-09DD-450F-BF89-59C7CA5E3168}" type="presOf" srcId="{6F949B60-075D-43C6-92A5-4F170FAD6455}" destId="{8992F477-38FB-429E-9B0E-2FD81528EC95}" srcOrd="0" destOrd="0" presId="urn:microsoft.com/office/officeart/2005/8/layout/list1"/>
    <dgm:cxn modelId="{DEFDA4FF-1ECF-47B6-9B4E-9CA6206DF43C}" type="presOf" srcId="{0F2082AD-B143-491D-9749-777935EE0191}" destId="{DB75BAD5-33AA-4D7E-A58A-0A42ED714EB4}" srcOrd="1" destOrd="0" presId="urn:microsoft.com/office/officeart/2005/8/layout/list1"/>
    <dgm:cxn modelId="{0655DE86-D484-49EB-9EFF-A213C146BF29}" type="presOf" srcId="{6F949B60-075D-43C6-92A5-4F170FAD6455}" destId="{3B5FF865-21B4-4D39-BA1F-AB2BBA80B50A}" srcOrd="1" destOrd="0" presId="urn:microsoft.com/office/officeart/2005/8/layout/list1"/>
    <dgm:cxn modelId="{DDD85396-FE1F-4480-B456-3EF9F5E84154}" type="presOf" srcId="{321C47F4-232B-439A-9553-CF509C59F444}" destId="{B3E937E0-3121-45A9-835B-441C3A211347}" srcOrd="0" destOrd="0" presId="urn:microsoft.com/office/officeart/2005/8/layout/list1"/>
    <dgm:cxn modelId="{CB2364A4-190A-4EE2-9126-CC877D550DA9}" srcId="{321C47F4-232B-439A-9553-CF509C59F444}" destId="{6F949B60-075D-43C6-92A5-4F170FAD6455}" srcOrd="1" destOrd="0" parTransId="{8E60053F-D195-4DBA-A90D-41F7BC437EDD}" sibTransId="{F591CC49-3FA5-4C73-A583-3D443E8F95EE}"/>
    <dgm:cxn modelId="{C4322C44-031C-4A9C-A970-6FC164663523}" type="presOf" srcId="{0F2082AD-B143-491D-9749-777935EE0191}" destId="{20F87337-56B5-47A8-9E5E-4E3A009AF993}" srcOrd="0" destOrd="0" presId="urn:microsoft.com/office/officeart/2005/8/layout/list1"/>
    <dgm:cxn modelId="{7624E1D4-503A-4764-B867-B7DD7BF459FE}" srcId="{321C47F4-232B-439A-9553-CF509C59F444}" destId="{C046C5EB-AE1E-40DB-A426-8F9FB8077539}" srcOrd="0" destOrd="0" parTransId="{09C1191D-F024-45C4-9E8A-FA86C620EF48}" sibTransId="{EE168BD8-F78D-4FDE-8B2B-7CCD5A037B10}"/>
    <dgm:cxn modelId="{728F86D9-B318-46C4-8B0C-B81B73C29434}" type="presOf" srcId="{C046C5EB-AE1E-40DB-A426-8F9FB8077539}" destId="{D45EE85F-EB3D-4BCD-A1E3-8F2A4D00D391}" srcOrd="1" destOrd="0" presId="urn:microsoft.com/office/officeart/2005/8/layout/list1"/>
    <dgm:cxn modelId="{16B9A18D-68B3-4E59-9652-115839ACC046}" type="presOf" srcId="{43773602-9F8C-4949-8C77-FBC3DA6EC905}" destId="{ABEF6132-110F-4538-9142-DB5D166F6E1E}" srcOrd="1" destOrd="0" presId="urn:microsoft.com/office/officeart/2005/8/layout/list1"/>
    <dgm:cxn modelId="{771DF475-EFA5-4B22-9CBF-E1ED03D61FC1}" type="presOf" srcId="{C046C5EB-AE1E-40DB-A426-8F9FB8077539}" destId="{09C91EE6-2B83-4CF9-BC8C-8C0E3B84A195}" srcOrd="0" destOrd="0" presId="urn:microsoft.com/office/officeart/2005/8/layout/list1"/>
    <dgm:cxn modelId="{7A662706-C41B-495F-848C-A5AEDB943265}" type="presParOf" srcId="{B3E937E0-3121-45A9-835B-441C3A211347}" destId="{83057305-EFC4-4146-A465-D4958D67BA6F}" srcOrd="0" destOrd="0" presId="urn:microsoft.com/office/officeart/2005/8/layout/list1"/>
    <dgm:cxn modelId="{CB68BCB9-8276-4862-B332-BF3F447CD18E}" type="presParOf" srcId="{83057305-EFC4-4146-A465-D4958D67BA6F}" destId="{09C91EE6-2B83-4CF9-BC8C-8C0E3B84A195}" srcOrd="0" destOrd="0" presId="urn:microsoft.com/office/officeart/2005/8/layout/list1"/>
    <dgm:cxn modelId="{6260BE00-4A13-41E7-B5E5-1CBE05FF600A}" type="presParOf" srcId="{83057305-EFC4-4146-A465-D4958D67BA6F}" destId="{D45EE85F-EB3D-4BCD-A1E3-8F2A4D00D391}" srcOrd="1" destOrd="0" presId="urn:microsoft.com/office/officeart/2005/8/layout/list1"/>
    <dgm:cxn modelId="{26E0E265-7974-41A0-83EB-1BF4D964BED3}" type="presParOf" srcId="{B3E937E0-3121-45A9-835B-441C3A211347}" destId="{6267578C-DF1D-4A20-9FB7-3AEDCA54ABB1}" srcOrd="1" destOrd="0" presId="urn:microsoft.com/office/officeart/2005/8/layout/list1"/>
    <dgm:cxn modelId="{DD6EE06C-2E56-466D-8140-9FF0ECF6D2A8}" type="presParOf" srcId="{B3E937E0-3121-45A9-835B-441C3A211347}" destId="{12BF5F66-A5D3-430C-A3F5-8A35C24B00D0}" srcOrd="2" destOrd="0" presId="urn:microsoft.com/office/officeart/2005/8/layout/list1"/>
    <dgm:cxn modelId="{50C3FEE2-1276-4273-9BC7-0D2FA990B186}" type="presParOf" srcId="{B3E937E0-3121-45A9-835B-441C3A211347}" destId="{F0AEBD7A-ED01-456F-8A9A-F2C975C68926}" srcOrd="3" destOrd="0" presId="urn:microsoft.com/office/officeart/2005/8/layout/list1"/>
    <dgm:cxn modelId="{02C1AA55-19A9-4E6D-9BD1-8BA11481DCDD}" type="presParOf" srcId="{B3E937E0-3121-45A9-835B-441C3A211347}" destId="{B89AAB61-D931-4784-9FA9-559482191E26}" srcOrd="4" destOrd="0" presId="urn:microsoft.com/office/officeart/2005/8/layout/list1"/>
    <dgm:cxn modelId="{D950EE30-DB29-4595-A000-CAF45C75C27D}" type="presParOf" srcId="{B89AAB61-D931-4784-9FA9-559482191E26}" destId="{8992F477-38FB-429E-9B0E-2FD81528EC95}" srcOrd="0" destOrd="0" presId="urn:microsoft.com/office/officeart/2005/8/layout/list1"/>
    <dgm:cxn modelId="{45D8656D-B51A-4573-9E3C-84FD1C60DA91}" type="presParOf" srcId="{B89AAB61-D931-4784-9FA9-559482191E26}" destId="{3B5FF865-21B4-4D39-BA1F-AB2BBA80B50A}" srcOrd="1" destOrd="0" presId="urn:microsoft.com/office/officeart/2005/8/layout/list1"/>
    <dgm:cxn modelId="{CDE68344-52AC-4492-9264-AD6D1553D515}" type="presParOf" srcId="{B3E937E0-3121-45A9-835B-441C3A211347}" destId="{35EADFD1-DF71-4F15-A2EF-56696A8C9DB1}" srcOrd="5" destOrd="0" presId="urn:microsoft.com/office/officeart/2005/8/layout/list1"/>
    <dgm:cxn modelId="{D8508B2D-544E-4E50-930B-3675B0632426}" type="presParOf" srcId="{B3E937E0-3121-45A9-835B-441C3A211347}" destId="{2CCDBC63-136C-47C3-8925-08E17854B4FC}" srcOrd="6" destOrd="0" presId="urn:microsoft.com/office/officeart/2005/8/layout/list1"/>
    <dgm:cxn modelId="{B06821EE-1EF0-495A-B361-7E57D7D238D9}" type="presParOf" srcId="{B3E937E0-3121-45A9-835B-441C3A211347}" destId="{F4D1ECBD-FE1E-43E2-9083-87939A5B33A2}" srcOrd="7" destOrd="0" presId="urn:microsoft.com/office/officeart/2005/8/layout/list1"/>
    <dgm:cxn modelId="{80567FEA-6CA3-4919-8CE8-96A2BD750142}" type="presParOf" srcId="{B3E937E0-3121-45A9-835B-441C3A211347}" destId="{6302105A-0339-4858-988F-80A9B160B676}" srcOrd="8" destOrd="0" presId="urn:microsoft.com/office/officeart/2005/8/layout/list1"/>
    <dgm:cxn modelId="{E7C16422-8462-4BD6-9F46-7349F5E7E340}" type="presParOf" srcId="{6302105A-0339-4858-988F-80A9B160B676}" destId="{0845592F-D7F9-43E7-BD90-1752899E3FAB}" srcOrd="0" destOrd="0" presId="urn:microsoft.com/office/officeart/2005/8/layout/list1"/>
    <dgm:cxn modelId="{BB5E3764-25E7-4228-8DA9-1E94D344C280}" type="presParOf" srcId="{6302105A-0339-4858-988F-80A9B160B676}" destId="{ABEF6132-110F-4538-9142-DB5D166F6E1E}" srcOrd="1" destOrd="0" presId="urn:microsoft.com/office/officeart/2005/8/layout/list1"/>
    <dgm:cxn modelId="{159283C3-3471-4CC0-8090-99B3E3043CAF}" type="presParOf" srcId="{B3E937E0-3121-45A9-835B-441C3A211347}" destId="{B67B5B59-22A5-41FD-A02C-EE4CDD1DD2BD}" srcOrd="9" destOrd="0" presId="urn:microsoft.com/office/officeart/2005/8/layout/list1"/>
    <dgm:cxn modelId="{A903921C-1DF1-447B-BF46-ECE30A1A976B}" type="presParOf" srcId="{B3E937E0-3121-45A9-835B-441C3A211347}" destId="{697DCFB5-1FA2-44A2-B408-9313311FD51A}" srcOrd="10" destOrd="0" presId="urn:microsoft.com/office/officeart/2005/8/layout/list1"/>
    <dgm:cxn modelId="{9E70034F-BC8F-44D4-B6BD-E821E27421F3}" type="presParOf" srcId="{B3E937E0-3121-45A9-835B-441C3A211347}" destId="{156A76A9-288B-432A-A027-BE456925C729}" srcOrd="11" destOrd="0" presId="urn:microsoft.com/office/officeart/2005/8/layout/list1"/>
    <dgm:cxn modelId="{E04D2597-B0A9-42CC-9C28-E38B0092464A}" type="presParOf" srcId="{B3E937E0-3121-45A9-835B-441C3A211347}" destId="{FDF93FC3-45F5-49DD-AA1B-DFE1943C4265}" srcOrd="12" destOrd="0" presId="urn:microsoft.com/office/officeart/2005/8/layout/list1"/>
    <dgm:cxn modelId="{563D287B-D941-4271-9467-B53B57413D56}" type="presParOf" srcId="{FDF93FC3-45F5-49DD-AA1B-DFE1943C4265}" destId="{20F87337-56B5-47A8-9E5E-4E3A009AF993}" srcOrd="0" destOrd="0" presId="urn:microsoft.com/office/officeart/2005/8/layout/list1"/>
    <dgm:cxn modelId="{9997F37B-86C4-48DB-AB79-F3AE7D8D217F}" type="presParOf" srcId="{FDF93FC3-45F5-49DD-AA1B-DFE1943C4265}" destId="{DB75BAD5-33AA-4D7E-A58A-0A42ED714EB4}" srcOrd="1" destOrd="0" presId="urn:microsoft.com/office/officeart/2005/8/layout/list1"/>
    <dgm:cxn modelId="{D8305E71-B765-4020-83E8-2691E4B2E802}" type="presParOf" srcId="{B3E937E0-3121-45A9-835B-441C3A211347}" destId="{7B98F4D4-DF81-4EBA-B731-70362505FBFD}" srcOrd="13" destOrd="0" presId="urn:microsoft.com/office/officeart/2005/8/layout/list1"/>
    <dgm:cxn modelId="{3C1BC1CC-49BD-4DF3-A8B1-976CB7E466A2}" type="presParOf" srcId="{B3E937E0-3121-45A9-835B-441C3A211347}" destId="{5FC41566-57B9-47F9-BB66-DF365D94B158}"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28A6B2-64F8-41D5-BED7-B3718A203F7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tr-TR"/>
        </a:p>
      </dgm:t>
    </dgm:pt>
    <dgm:pt modelId="{5606799A-F47F-44FE-9C4F-F21A8BF7DA5F}">
      <dgm:prSet phldrT="[Metin]"/>
      <dgm:spPr/>
      <dgm:t>
        <a:bodyPr/>
        <a:lstStyle/>
        <a:p>
          <a:r>
            <a:rPr lang="tr-TR" dirty="0" smtClean="0"/>
            <a:t>GFB aşamasında İzin konularına göre istenen özel belgeler (Yönetmelik Ek-3B’de yer alan)</a:t>
          </a:r>
          <a:endParaRPr lang="tr-TR" dirty="0"/>
        </a:p>
      </dgm:t>
    </dgm:pt>
    <dgm:pt modelId="{7215B10F-1B65-4284-9C5E-F0B3B0A1FBE8}" type="parTrans" cxnId="{2BF170D5-D242-4A57-81ED-18EF6FE39B1F}">
      <dgm:prSet/>
      <dgm:spPr/>
      <dgm:t>
        <a:bodyPr/>
        <a:lstStyle/>
        <a:p>
          <a:endParaRPr lang="tr-TR"/>
        </a:p>
      </dgm:t>
    </dgm:pt>
    <dgm:pt modelId="{7495A4F8-D8A9-4CBA-9577-499388BD800A}" type="sibTrans" cxnId="{2BF170D5-D242-4A57-81ED-18EF6FE39B1F}">
      <dgm:prSet/>
      <dgm:spPr/>
      <dgm:t>
        <a:bodyPr/>
        <a:lstStyle/>
        <a:p>
          <a:endParaRPr lang="tr-TR"/>
        </a:p>
      </dgm:t>
    </dgm:pt>
    <dgm:pt modelId="{DC234F06-5134-429F-BE34-D9B8E36A00BC}">
      <dgm:prSet phldrT="[Metin]"/>
      <dgm:spPr/>
      <dgm:t>
        <a:bodyPr/>
        <a:lstStyle/>
        <a:p>
          <a:r>
            <a:rPr lang="tr-TR" dirty="0" smtClean="0"/>
            <a:t>İl Müdürlüğü Uygunluk Yazısı</a:t>
          </a:r>
          <a:endParaRPr lang="tr-TR" dirty="0"/>
        </a:p>
      </dgm:t>
    </dgm:pt>
    <dgm:pt modelId="{0C64C721-2331-409A-A311-5C6D6DF592AF}" type="parTrans" cxnId="{2520E136-2119-4730-8DD6-61305D203CFA}">
      <dgm:prSet/>
      <dgm:spPr/>
      <dgm:t>
        <a:bodyPr/>
        <a:lstStyle/>
        <a:p>
          <a:endParaRPr lang="tr-TR"/>
        </a:p>
      </dgm:t>
    </dgm:pt>
    <dgm:pt modelId="{B027439F-5C95-499E-B89D-89E848D05179}" type="sibTrans" cxnId="{2520E136-2119-4730-8DD6-61305D203CFA}">
      <dgm:prSet/>
      <dgm:spPr/>
      <dgm:t>
        <a:bodyPr/>
        <a:lstStyle/>
        <a:p>
          <a:endParaRPr lang="tr-TR"/>
        </a:p>
      </dgm:t>
    </dgm:pt>
    <dgm:pt modelId="{10E4FE94-7687-48C3-BBC5-983F29C06A35}">
      <dgm:prSet phldrT="[Metin]"/>
      <dgm:spPr/>
      <dgm:t>
        <a:bodyPr/>
        <a:lstStyle/>
        <a:p>
          <a:r>
            <a:rPr lang="tr-TR" dirty="0" smtClean="0"/>
            <a:t>Hava Emisyonu Konulu Çevre İzni aşamasında sunulması gereken belgeler(Yönetmelik Ek-3C’de yer alan)</a:t>
          </a:r>
          <a:endParaRPr lang="tr-TR" dirty="0"/>
        </a:p>
      </dgm:t>
    </dgm:pt>
    <dgm:pt modelId="{EE6A44BD-714D-4E4F-8E4D-737F26D440A1}" type="parTrans" cxnId="{4003987B-BE5C-4871-A5FF-7D3BD2BD70CA}">
      <dgm:prSet/>
      <dgm:spPr/>
      <dgm:t>
        <a:bodyPr/>
        <a:lstStyle/>
        <a:p>
          <a:endParaRPr lang="tr-TR"/>
        </a:p>
      </dgm:t>
    </dgm:pt>
    <dgm:pt modelId="{8304797B-1F16-4B15-BBBF-55F73B1B73E8}" type="sibTrans" cxnId="{4003987B-BE5C-4871-A5FF-7D3BD2BD70CA}">
      <dgm:prSet/>
      <dgm:spPr/>
      <dgm:t>
        <a:bodyPr/>
        <a:lstStyle/>
        <a:p>
          <a:endParaRPr lang="tr-TR"/>
        </a:p>
      </dgm:t>
    </dgm:pt>
    <dgm:pt modelId="{78376213-132F-46AF-885F-33AE4DF45AE7}">
      <dgm:prSet phldrT="[Metin]"/>
      <dgm:spPr/>
      <dgm:t>
        <a:bodyPr/>
        <a:lstStyle/>
        <a:p>
          <a:r>
            <a:rPr lang="tr-TR" dirty="0" smtClean="0"/>
            <a:t>Emisyon Ölçüm Raporu</a:t>
          </a:r>
          <a:endParaRPr lang="tr-TR" dirty="0"/>
        </a:p>
      </dgm:t>
    </dgm:pt>
    <dgm:pt modelId="{1E81220A-6B33-4D3A-A3F2-FEB635306AA9}" type="parTrans" cxnId="{1AF0B4BB-FB19-440B-90D5-D7F37FE7B7AE}">
      <dgm:prSet/>
      <dgm:spPr/>
      <dgm:t>
        <a:bodyPr/>
        <a:lstStyle/>
        <a:p>
          <a:endParaRPr lang="tr-TR"/>
        </a:p>
      </dgm:t>
    </dgm:pt>
    <dgm:pt modelId="{01DB763C-044F-4023-8D9A-E25B0BF1FBF7}" type="sibTrans" cxnId="{1AF0B4BB-FB19-440B-90D5-D7F37FE7B7AE}">
      <dgm:prSet/>
      <dgm:spPr/>
      <dgm:t>
        <a:bodyPr/>
        <a:lstStyle/>
        <a:p>
          <a:endParaRPr lang="tr-TR"/>
        </a:p>
      </dgm:t>
    </dgm:pt>
    <dgm:pt modelId="{51ACD1BC-0840-466E-BF70-65ACC0ACB0E2}" type="pres">
      <dgm:prSet presAssocID="{EA28A6B2-64F8-41D5-BED7-B3718A203F7A}" presName="linear" presStyleCnt="0">
        <dgm:presLayoutVars>
          <dgm:animLvl val="lvl"/>
          <dgm:resizeHandles val="exact"/>
        </dgm:presLayoutVars>
      </dgm:prSet>
      <dgm:spPr/>
      <dgm:t>
        <a:bodyPr/>
        <a:lstStyle/>
        <a:p>
          <a:endParaRPr lang="tr-TR"/>
        </a:p>
      </dgm:t>
    </dgm:pt>
    <dgm:pt modelId="{873475F2-1E6A-4AC9-9B77-225A5BC3A68A}" type="pres">
      <dgm:prSet presAssocID="{5606799A-F47F-44FE-9C4F-F21A8BF7DA5F}" presName="parentText" presStyleLbl="node1" presStyleIdx="0" presStyleCnt="2" custScaleY="22355">
        <dgm:presLayoutVars>
          <dgm:chMax val="0"/>
          <dgm:bulletEnabled val="1"/>
        </dgm:presLayoutVars>
      </dgm:prSet>
      <dgm:spPr/>
      <dgm:t>
        <a:bodyPr/>
        <a:lstStyle/>
        <a:p>
          <a:endParaRPr lang="tr-TR"/>
        </a:p>
      </dgm:t>
    </dgm:pt>
    <dgm:pt modelId="{5841BC6F-6FBD-4FF8-BD2D-3D5C9B00A099}" type="pres">
      <dgm:prSet presAssocID="{5606799A-F47F-44FE-9C4F-F21A8BF7DA5F}" presName="childText" presStyleLbl="revTx" presStyleIdx="0" presStyleCnt="2" custLinFactNeighborX="388" custLinFactNeighborY="4763">
        <dgm:presLayoutVars>
          <dgm:bulletEnabled val="1"/>
        </dgm:presLayoutVars>
      </dgm:prSet>
      <dgm:spPr/>
      <dgm:t>
        <a:bodyPr/>
        <a:lstStyle/>
        <a:p>
          <a:endParaRPr lang="tr-TR"/>
        </a:p>
      </dgm:t>
    </dgm:pt>
    <dgm:pt modelId="{9689B3E7-9B51-4F42-9C2B-0A7CDE85878C}" type="pres">
      <dgm:prSet presAssocID="{10E4FE94-7687-48C3-BBC5-983F29C06A35}" presName="parentText" presStyleLbl="node1" presStyleIdx="1" presStyleCnt="2" custScaleY="22002" custLinFactNeighborX="-1974" custLinFactNeighborY="-33234">
        <dgm:presLayoutVars>
          <dgm:chMax val="0"/>
          <dgm:bulletEnabled val="1"/>
        </dgm:presLayoutVars>
      </dgm:prSet>
      <dgm:spPr/>
      <dgm:t>
        <a:bodyPr/>
        <a:lstStyle/>
        <a:p>
          <a:endParaRPr lang="tr-TR"/>
        </a:p>
      </dgm:t>
    </dgm:pt>
    <dgm:pt modelId="{DE7D2304-8536-4CBC-A00E-3D5C01AD0423}" type="pres">
      <dgm:prSet presAssocID="{10E4FE94-7687-48C3-BBC5-983F29C06A35}" presName="childText" presStyleLbl="revTx" presStyleIdx="1" presStyleCnt="2">
        <dgm:presLayoutVars>
          <dgm:bulletEnabled val="1"/>
        </dgm:presLayoutVars>
      </dgm:prSet>
      <dgm:spPr/>
      <dgm:t>
        <a:bodyPr/>
        <a:lstStyle/>
        <a:p>
          <a:endParaRPr lang="tr-TR"/>
        </a:p>
      </dgm:t>
    </dgm:pt>
  </dgm:ptLst>
  <dgm:cxnLst>
    <dgm:cxn modelId="{150EB7AF-18B3-446D-9B7C-747DA88F93C1}" type="presOf" srcId="{10E4FE94-7687-48C3-BBC5-983F29C06A35}" destId="{9689B3E7-9B51-4F42-9C2B-0A7CDE85878C}" srcOrd="0" destOrd="0" presId="urn:microsoft.com/office/officeart/2005/8/layout/vList2"/>
    <dgm:cxn modelId="{2520E136-2119-4730-8DD6-61305D203CFA}" srcId="{5606799A-F47F-44FE-9C4F-F21A8BF7DA5F}" destId="{DC234F06-5134-429F-BE34-D9B8E36A00BC}" srcOrd="0" destOrd="0" parTransId="{0C64C721-2331-409A-A311-5C6D6DF592AF}" sibTransId="{B027439F-5C95-499E-B89D-89E848D05179}"/>
    <dgm:cxn modelId="{1AF0B4BB-FB19-440B-90D5-D7F37FE7B7AE}" srcId="{10E4FE94-7687-48C3-BBC5-983F29C06A35}" destId="{78376213-132F-46AF-885F-33AE4DF45AE7}" srcOrd="0" destOrd="0" parTransId="{1E81220A-6B33-4D3A-A3F2-FEB635306AA9}" sibTransId="{01DB763C-044F-4023-8D9A-E25B0BF1FBF7}"/>
    <dgm:cxn modelId="{023FE952-2B57-4676-BE9B-56BF6393452B}" type="presOf" srcId="{78376213-132F-46AF-885F-33AE4DF45AE7}" destId="{DE7D2304-8536-4CBC-A00E-3D5C01AD0423}" srcOrd="0" destOrd="0" presId="urn:microsoft.com/office/officeart/2005/8/layout/vList2"/>
    <dgm:cxn modelId="{AAEDC30D-D5DA-4CE8-9634-2CE1910B7C9B}" type="presOf" srcId="{DC234F06-5134-429F-BE34-D9B8E36A00BC}" destId="{5841BC6F-6FBD-4FF8-BD2D-3D5C9B00A099}" srcOrd="0" destOrd="0" presId="urn:microsoft.com/office/officeart/2005/8/layout/vList2"/>
    <dgm:cxn modelId="{2BF170D5-D242-4A57-81ED-18EF6FE39B1F}" srcId="{EA28A6B2-64F8-41D5-BED7-B3718A203F7A}" destId="{5606799A-F47F-44FE-9C4F-F21A8BF7DA5F}" srcOrd="0" destOrd="0" parTransId="{7215B10F-1B65-4284-9C5E-F0B3B0A1FBE8}" sibTransId="{7495A4F8-D8A9-4CBA-9577-499388BD800A}"/>
    <dgm:cxn modelId="{B63CCE8B-C99A-4E6A-B5AC-D48274B56ABE}" type="presOf" srcId="{EA28A6B2-64F8-41D5-BED7-B3718A203F7A}" destId="{51ACD1BC-0840-466E-BF70-65ACC0ACB0E2}" srcOrd="0" destOrd="0" presId="urn:microsoft.com/office/officeart/2005/8/layout/vList2"/>
    <dgm:cxn modelId="{4003987B-BE5C-4871-A5FF-7D3BD2BD70CA}" srcId="{EA28A6B2-64F8-41D5-BED7-B3718A203F7A}" destId="{10E4FE94-7687-48C3-BBC5-983F29C06A35}" srcOrd="1" destOrd="0" parTransId="{EE6A44BD-714D-4E4F-8E4D-737F26D440A1}" sibTransId="{8304797B-1F16-4B15-BBBF-55F73B1B73E8}"/>
    <dgm:cxn modelId="{57AC0425-25F3-405C-BBA9-97E0AB32AE98}" type="presOf" srcId="{5606799A-F47F-44FE-9C4F-F21A8BF7DA5F}" destId="{873475F2-1E6A-4AC9-9B77-225A5BC3A68A}" srcOrd="0" destOrd="0" presId="urn:microsoft.com/office/officeart/2005/8/layout/vList2"/>
    <dgm:cxn modelId="{A82ECE83-230C-4908-AF1E-22A1B13D2AC4}" type="presParOf" srcId="{51ACD1BC-0840-466E-BF70-65ACC0ACB0E2}" destId="{873475F2-1E6A-4AC9-9B77-225A5BC3A68A}" srcOrd="0" destOrd="0" presId="urn:microsoft.com/office/officeart/2005/8/layout/vList2"/>
    <dgm:cxn modelId="{1F6FC333-2AFD-48C4-9025-A86AF7C293ED}" type="presParOf" srcId="{51ACD1BC-0840-466E-BF70-65ACC0ACB0E2}" destId="{5841BC6F-6FBD-4FF8-BD2D-3D5C9B00A099}" srcOrd="1" destOrd="0" presId="urn:microsoft.com/office/officeart/2005/8/layout/vList2"/>
    <dgm:cxn modelId="{6366A469-5C48-4E95-A852-5D3178F51A9F}" type="presParOf" srcId="{51ACD1BC-0840-466E-BF70-65ACC0ACB0E2}" destId="{9689B3E7-9B51-4F42-9C2B-0A7CDE85878C}" srcOrd="2" destOrd="0" presId="urn:microsoft.com/office/officeart/2005/8/layout/vList2"/>
    <dgm:cxn modelId="{C243A063-4367-4BAD-917A-F58B49ACE74C}" type="presParOf" srcId="{51ACD1BC-0840-466E-BF70-65ACC0ACB0E2}" destId="{DE7D2304-8536-4CBC-A00E-3D5C01AD042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bwMode="auto">
          <a:xfrm>
            <a:off x="1" y="0"/>
            <a:ext cx="4300307" cy="340356"/>
          </a:xfrm>
          <a:prstGeom prst="rect">
            <a:avLst/>
          </a:prstGeom>
          <a:noFill/>
          <a:ln w="9525">
            <a:noFill/>
            <a:miter lim="800000"/>
            <a:headEnd/>
            <a:tailEnd/>
          </a:ln>
        </p:spPr>
        <p:txBody>
          <a:bodyPr vert="horz" wrap="square" lIns="91710" tIns="45855" rIns="91710" bIns="45855" numCol="1" anchor="t" anchorCtr="0" compatLnSpc="1">
            <a:prstTxWarp prst="textNoShape">
              <a:avLst/>
            </a:prstTxWarp>
          </a:bodyPr>
          <a:lstStyle>
            <a:lvl1pPr defTabSz="918176">
              <a:defRPr sz="1200" b="0">
                <a:latin typeface="Arial" charset="0"/>
              </a:defRPr>
            </a:lvl1pPr>
          </a:lstStyle>
          <a:p>
            <a:pPr>
              <a:defRPr/>
            </a:pPr>
            <a:endParaRPr lang="tr-TR"/>
          </a:p>
        </p:txBody>
      </p:sp>
      <p:sp>
        <p:nvSpPr>
          <p:cNvPr id="3" name="2 Veri Yer Tutucusu"/>
          <p:cNvSpPr>
            <a:spLocks noGrp="1"/>
          </p:cNvSpPr>
          <p:nvPr>
            <p:ph type="dt" sz="quarter" idx="1"/>
          </p:nvPr>
        </p:nvSpPr>
        <p:spPr bwMode="auto">
          <a:xfrm>
            <a:off x="5621696" y="0"/>
            <a:ext cx="4302625" cy="340356"/>
          </a:xfrm>
          <a:prstGeom prst="rect">
            <a:avLst/>
          </a:prstGeom>
          <a:noFill/>
          <a:ln w="9525">
            <a:noFill/>
            <a:miter lim="800000"/>
            <a:headEnd/>
            <a:tailEnd/>
          </a:ln>
        </p:spPr>
        <p:txBody>
          <a:bodyPr vert="horz" wrap="square" lIns="91710" tIns="45855" rIns="91710" bIns="45855" numCol="1" anchor="t" anchorCtr="0" compatLnSpc="1">
            <a:prstTxWarp prst="textNoShape">
              <a:avLst/>
            </a:prstTxWarp>
          </a:bodyPr>
          <a:lstStyle>
            <a:lvl1pPr algn="r" defTabSz="918176">
              <a:defRPr sz="1200" b="0" smtClean="0">
                <a:latin typeface="Arial" charset="0"/>
              </a:defRPr>
            </a:lvl1pPr>
          </a:lstStyle>
          <a:p>
            <a:pPr>
              <a:defRPr/>
            </a:pPr>
            <a:fld id="{B4E96A56-830A-4B66-A76F-ECF35FFDB421}" type="datetime1">
              <a:rPr lang="tr-TR"/>
              <a:pPr>
                <a:defRPr/>
              </a:pPr>
              <a:t>30.10.2020</a:t>
            </a:fld>
            <a:endParaRPr lang="tr-TR"/>
          </a:p>
        </p:txBody>
      </p:sp>
      <p:sp>
        <p:nvSpPr>
          <p:cNvPr id="4" name="3 Altbilgi Yer Tutucusu"/>
          <p:cNvSpPr>
            <a:spLocks noGrp="1"/>
          </p:cNvSpPr>
          <p:nvPr>
            <p:ph type="ftr" sz="quarter" idx="2"/>
          </p:nvPr>
        </p:nvSpPr>
        <p:spPr bwMode="auto">
          <a:xfrm>
            <a:off x="1" y="6457319"/>
            <a:ext cx="4300307" cy="337994"/>
          </a:xfrm>
          <a:prstGeom prst="rect">
            <a:avLst/>
          </a:prstGeom>
          <a:noFill/>
          <a:ln w="9525">
            <a:noFill/>
            <a:miter lim="800000"/>
            <a:headEnd/>
            <a:tailEnd/>
          </a:ln>
        </p:spPr>
        <p:txBody>
          <a:bodyPr vert="horz" wrap="square" lIns="91710" tIns="45855" rIns="91710" bIns="45855" numCol="1" anchor="b" anchorCtr="0" compatLnSpc="1">
            <a:prstTxWarp prst="textNoShape">
              <a:avLst/>
            </a:prstTxWarp>
          </a:bodyPr>
          <a:lstStyle>
            <a:lvl1pPr defTabSz="918176">
              <a:defRPr sz="1200" b="0">
                <a:latin typeface="Arial" charset="0"/>
              </a:defRPr>
            </a:lvl1pPr>
          </a:lstStyle>
          <a:p>
            <a:pPr>
              <a:defRPr/>
            </a:pPr>
            <a:endParaRPr lang="tr-TR"/>
          </a:p>
        </p:txBody>
      </p:sp>
      <p:sp>
        <p:nvSpPr>
          <p:cNvPr id="5" name="4 Slayt Numarası Yer Tutucusu"/>
          <p:cNvSpPr>
            <a:spLocks noGrp="1"/>
          </p:cNvSpPr>
          <p:nvPr>
            <p:ph type="sldNum" sz="quarter" idx="3"/>
          </p:nvPr>
        </p:nvSpPr>
        <p:spPr bwMode="auto">
          <a:xfrm>
            <a:off x="5621696" y="6457319"/>
            <a:ext cx="4302625" cy="337994"/>
          </a:xfrm>
          <a:prstGeom prst="rect">
            <a:avLst/>
          </a:prstGeom>
          <a:noFill/>
          <a:ln w="9525">
            <a:noFill/>
            <a:miter lim="800000"/>
            <a:headEnd/>
            <a:tailEnd/>
          </a:ln>
        </p:spPr>
        <p:txBody>
          <a:bodyPr vert="horz" wrap="square" lIns="91710" tIns="45855" rIns="91710" bIns="45855" numCol="1" anchor="b" anchorCtr="0" compatLnSpc="1">
            <a:prstTxWarp prst="textNoShape">
              <a:avLst/>
            </a:prstTxWarp>
          </a:bodyPr>
          <a:lstStyle>
            <a:lvl1pPr algn="r" defTabSz="918176">
              <a:defRPr sz="1200" b="0">
                <a:latin typeface="Arial" charset="0"/>
              </a:defRPr>
            </a:lvl1pPr>
          </a:lstStyle>
          <a:p>
            <a:pPr>
              <a:defRPr/>
            </a:pPr>
            <a:fld id="{5A0991CA-B4A7-4CC7-8EF4-B50C65FF95F8}" type="slidenum">
              <a:rPr lang="tr-TR"/>
              <a:pPr>
                <a:defRPr/>
              </a:pPr>
              <a:t>‹#›</a:t>
            </a:fld>
            <a:endParaRPr lang="tr-TR"/>
          </a:p>
        </p:txBody>
      </p:sp>
    </p:spTree>
    <p:extLst>
      <p:ext uri="{BB962C8B-B14F-4D97-AF65-F5344CB8AC3E}">
        <p14:creationId xmlns:p14="http://schemas.microsoft.com/office/powerpoint/2010/main" val="1504196812"/>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1" y="0"/>
            <a:ext cx="4300307" cy="340356"/>
          </a:xfrm>
          <a:prstGeom prst="rect">
            <a:avLst/>
          </a:prstGeom>
          <a:noFill/>
          <a:ln w="9525">
            <a:noFill/>
            <a:miter lim="800000"/>
            <a:headEnd/>
            <a:tailEnd/>
          </a:ln>
        </p:spPr>
        <p:txBody>
          <a:bodyPr vert="horz" wrap="square" lIns="91710" tIns="45855" rIns="91710" bIns="45855" numCol="1" anchor="t" anchorCtr="0" compatLnSpc="1">
            <a:prstTxWarp prst="textNoShape">
              <a:avLst/>
            </a:prstTxWarp>
          </a:bodyPr>
          <a:lstStyle>
            <a:lvl1pPr defTabSz="918176">
              <a:defRPr sz="1200" b="0">
                <a:latin typeface="Arial" charset="0"/>
              </a:defRPr>
            </a:lvl1pPr>
          </a:lstStyle>
          <a:p>
            <a:pPr>
              <a:defRPr/>
            </a:pPr>
            <a:endParaRPr lang="tr-TR"/>
          </a:p>
        </p:txBody>
      </p:sp>
      <p:sp>
        <p:nvSpPr>
          <p:cNvPr id="74755" name="Rectangle 3"/>
          <p:cNvSpPr>
            <a:spLocks noGrp="1" noChangeArrowheads="1"/>
          </p:cNvSpPr>
          <p:nvPr>
            <p:ph type="dt" idx="1"/>
          </p:nvPr>
        </p:nvSpPr>
        <p:spPr bwMode="auto">
          <a:xfrm>
            <a:off x="5621696" y="0"/>
            <a:ext cx="4302625" cy="340356"/>
          </a:xfrm>
          <a:prstGeom prst="rect">
            <a:avLst/>
          </a:prstGeom>
          <a:noFill/>
          <a:ln w="9525">
            <a:noFill/>
            <a:miter lim="800000"/>
            <a:headEnd/>
            <a:tailEnd/>
          </a:ln>
        </p:spPr>
        <p:txBody>
          <a:bodyPr vert="horz" wrap="square" lIns="91710" tIns="45855" rIns="91710" bIns="45855" numCol="1" anchor="t" anchorCtr="0" compatLnSpc="1">
            <a:prstTxWarp prst="textNoShape">
              <a:avLst/>
            </a:prstTxWarp>
          </a:bodyPr>
          <a:lstStyle>
            <a:lvl1pPr algn="r" defTabSz="918176">
              <a:defRPr sz="1200" b="0" smtClean="0">
                <a:latin typeface="Arial" charset="0"/>
              </a:defRPr>
            </a:lvl1pPr>
          </a:lstStyle>
          <a:p>
            <a:pPr>
              <a:defRPr/>
            </a:pPr>
            <a:fld id="{DBB29387-B6D4-4D0C-8233-44E8CDA75079}" type="datetime1">
              <a:rPr lang="tr-TR"/>
              <a:pPr>
                <a:defRPr/>
              </a:pPr>
              <a:t>30.10.2020</a:t>
            </a:fld>
            <a:endParaRPr lang="tr-TR"/>
          </a:p>
        </p:txBody>
      </p:sp>
      <p:sp>
        <p:nvSpPr>
          <p:cNvPr id="3076" name="Rectangle 4"/>
          <p:cNvSpPr>
            <a:spLocks noGrp="1" noRot="1" noChangeAspect="1" noChangeArrowheads="1" noTextEdit="1"/>
          </p:cNvSpPr>
          <p:nvPr>
            <p:ph type="sldImg" idx="2"/>
          </p:nvPr>
        </p:nvSpPr>
        <p:spPr bwMode="auto">
          <a:xfrm>
            <a:off x="3265488" y="511175"/>
            <a:ext cx="3397250" cy="254793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992201" y="3228660"/>
            <a:ext cx="7942238" cy="3058481"/>
          </a:xfrm>
          <a:prstGeom prst="rect">
            <a:avLst/>
          </a:prstGeom>
          <a:noFill/>
          <a:ln w="9525">
            <a:noFill/>
            <a:miter lim="800000"/>
            <a:headEnd/>
            <a:tailEnd/>
          </a:ln>
        </p:spPr>
        <p:txBody>
          <a:bodyPr vert="horz" wrap="square" lIns="91710" tIns="45855" rIns="91710" bIns="45855"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74758" name="Rectangle 6"/>
          <p:cNvSpPr>
            <a:spLocks noGrp="1" noChangeArrowheads="1"/>
          </p:cNvSpPr>
          <p:nvPr>
            <p:ph type="ftr" sz="quarter" idx="4"/>
          </p:nvPr>
        </p:nvSpPr>
        <p:spPr bwMode="auto">
          <a:xfrm>
            <a:off x="1" y="6457319"/>
            <a:ext cx="4300307" cy="337994"/>
          </a:xfrm>
          <a:prstGeom prst="rect">
            <a:avLst/>
          </a:prstGeom>
          <a:noFill/>
          <a:ln w="9525">
            <a:noFill/>
            <a:miter lim="800000"/>
            <a:headEnd/>
            <a:tailEnd/>
          </a:ln>
        </p:spPr>
        <p:txBody>
          <a:bodyPr vert="horz" wrap="square" lIns="91710" tIns="45855" rIns="91710" bIns="45855" numCol="1" anchor="b" anchorCtr="0" compatLnSpc="1">
            <a:prstTxWarp prst="textNoShape">
              <a:avLst/>
            </a:prstTxWarp>
          </a:bodyPr>
          <a:lstStyle>
            <a:lvl1pPr defTabSz="918176">
              <a:defRPr sz="1200" b="0">
                <a:latin typeface="Arial" charset="0"/>
              </a:defRPr>
            </a:lvl1pPr>
          </a:lstStyle>
          <a:p>
            <a:pPr>
              <a:defRPr/>
            </a:pPr>
            <a:endParaRPr lang="tr-TR"/>
          </a:p>
        </p:txBody>
      </p:sp>
      <p:sp>
        <p:nvSpPr>
          <p:cNvPr id="74759" name="Rectangle 7"/>
          <p:cNvSpPr>
            <a:spLocks noGrp="1" noChangeArrowheads="1"/>
          </p:cNvSpPr>
          <p:nvPr>
            <p:ph type="sldNum" sz="quarter" idx="5"/>
          </p:nvPr>
        </p:nvSpPr>
        <p:spPr bwMode="auto">
          <a:xfrm>
            <a:off x="5621696" y="6457319"/>
            <a:ext cx="4302625" cy="337994"/>
          </a:xfrm>
          <a:prstGeom prst="rect">
            <a:avLst/>
          </a:prstGeom>
          <a:noFill/>
          <a:ln w="9525">
            <a:noFill/>
            <a:miter lim="800000"/>
            <a:headEnd/>
            <a:tailEnd/>
          </a:ln>
        </p:spPr>
        <p:txBody>
          <a:bodyPr vert="horz" wrap="square" lIns="91710" tIns="45855" rIns="91710" bIns="45855" numCol="1" anchor="b" anchorCtr="0" compatLnSpc="1">
            <a:prstTxWarp prst="textNoShape">
              <a:avLst/>
            </a:prstTxWarp>
          </a:bodyPr>
          <a:lstStyle>
            <a:lvl1pPr algn="r" defTabSz="918176">
              <a:defRPr sz="1200" b="0">
                <a:latin typeface="Arial" charset="0"/>
              </a:defRPr>
            </a:lvl1pPr>
          </a:lstStyle>
          <a:p>
            <a:pPr>
              <a:defRPr/>
            </a:pPr>
            <a:fld id="{322BFC9E-13DB-455B-8B92-336AFB779B3F}" type="slidenum">
              <a:rPr lang="tr-TR"/>
              <a:pPr>
                <a:defRPr/>
              </a:pPr>
              <a:t>‹#›</a:t>
            </a:fld>
            <a:endParaRPr lang="tr-TR"/>
          </a:p>
        </p:txBody>
      </p:sp>
    </p:spTree>
    <p:extLst>
      <p:ext uri="{BB962C8B-B14F-4D97-AF65-F5344CB8AC3E}">
        <p14:creationId xmlns:p14="http://schemas.microsoft.com/office/powerpoint/2010/main" val="1539565759"/>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1 Slayt Görüntüsü Yer Tutucusu"/>
          <p:cNvSpPr>
            <a:spLocks noGrp="1" noRot="1" noChangeAspect="1"/>
          </p:cNvSpPr>
          <p:nvPr>
            <p:ph type="sldImg"/>
          </p:nvPr>
        </p:nvSpPr>
        <p:spPr>
          <a:ln/>
        </p:spPr>
      </p:sp>
      <p:sp>
        <p:nvSpPr>
          <p:cNvPr id="6146" name="2 Not Yer Tutucusu"/>
          <p:cNvSpPr>
            <a:spLocks noGrp="1"/>
          </p:cNvSpPr>
          <p:nvPr>
            <p:ph type="body" idx="1"/>
          </p:nvPr>
        </p:nvSpPr>
        <p:spPr>
          <a:noFill/>
          <a:ln/>
        </p:spPr>
        <p:txBody>
          <a:bodyPr/>
          <a:lstStyle/>
          <a:p>
            <a:endParaRPr lang="tr-TR" smtClean="0"/>
          </a:p>
        </p:txBody>
      </p:sp>
      <p:sp>
        <p:nvSpPr>
          <p:cNvPr id="6147" name="3 Slayt Numarası Yer Tutucusu"/>
          <p:cNvSpPr>
            <a:spLocks noGrp="1"/>
          </p:cNvSpPr>
          <p:nvPr>
            <p:ph type="sldNum" sz="quarter" idx="5"/>
          </p:nvPr>
        </p:nvSpPr>
        <p:spPr>
          <a:noFill/>
        </p:spPr>
        <p:txBody>
          <a:bodyPr/>
          <a:lstStyle/>
          <a:p>
            <a:fld id="{325E20D4-8D66-4363-AF86-4BCF6168DBD9}" type="slidenum">
              <a:rPr lang="tr-TR" smtClean="0"/>
              <a:pPr/>
              <a:t>1</a:t>
            </a:fld>
            <a:endParaRPr lang="tr-TR" smtClean="0"/>
          </a:p>
        </p:txBody>
      </p:sp>
      <p:sp>
        <p:nvSpPr>
          <p:cNvPr id="6148" name="4 Veri Yer Tutucusu"/>
          <p:cNvSpPr>
            <a:spLocks noGrp="1"/>
          </p:cNvSpPr>
          <p:nvPr>
            <p:ph type="dt" sz="quarter" idx="1"/>
          </p:nvPr>
        </p:nvSpPr>
        <p:spPr>
          <a:noFill/>
        </p:spPr>
        <p:txBody>
          <a:bodyPr/>
          <a:lstStyle/>
          <a:p>
            <a:fld id="{4C3C9DCA-DB11-4899-BC15-308A4497F887}" type="datetime1">
              <a:rPr lang="tr-TR"/>
              <a:pPr/>
              <a:t>30.10.2020</a:t>
            </a:fld>
            <a:endParaRPr lang="tr-TR"/>
          </a:p>
        </p:txBody>
      </p:sp>
      <p:sp>
        <p:nvSpPr>
          <p:cNvPr id="6149" name="5 Altbilgi Yer Tutucusu"/>
          <p:cNvSpPr>
            <a:spLocks noGrp="1"/>
          </p:cNvSpPr>
          <p:nvPr>
            <p:ph type="ftr" sz="quarter" idx="4"/>
          </p:nvPr>
        </p:nvSpPr>
        <p:spPr>
          <a:noFill/>
        </p:spPr>
        <p:txBody>
          <a:bodyPr/>
          <a:lstStyle/>
          <a:p>
            <a:endParaRPr lang="tr-TR" smtClean="0"/>
          </a:p>
        </p:txBody>
      </p:sp>
    </p:spTree>
    <p:extLst>
      <p:ext uri="{BB962C8B-B14F-4D97-AF65-F5344CB8AC3E}">
        <p14:creationId xmlns:p14="http://schemas.microsoft.com/office/powerpoint/2010/main" val="671718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Veri Yer Tutucusu 3"/>
          <p:cNvSpPr>
            <a:spLocks noGrp="1"/>
          </p:cNvSpPr>
          <p:nvPr>
            <p:ph type="dt" idx="10"/>
          </p:nvPr>
        </p:nvSpPr>
        <p:spPr/>
        <p:txBody>
          <a:bodyPr/>
          <a:lstStyle/>
          <a:p>
            <a:pPr>
              <a:defRPr/>
            </a:pPr>
            <a:fld id="{DBB29387-B6D4-4D0C-8233-44E8CDA75079}" type="datetime1">
              <a:rPr lang="tr-TR" smtClean="0"/>
              <a:pPr>
                <a:defRPr/>
              </a:pPr>
              <a:t>30.10.2020</a:t>
            </a:fld>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322BFC9E-13DB-455B-8B92-336AFB779B3F}" type="slidenum">
              <a:rPr lang="tr-TR" smtClean="0"/>
              <a:pPr>
                <a:defRPr/>
              </a:pPr>
              <a:t>3</a:t>
            </a:fld>
            <a:endParaRPr lang="tr-TR"/>
          </a:p>
        </p:txBody>
      </p:sp>
    </p:spTree>
    <p:extLst>
      <p:ext uri="{BB962C8B-B14F-4D97-AF65-F5344CB8AC3E}">
        <p14:creationId xmlns:p14="http://schemas.microsoft.com/office/powerpoint/2010/main" val="1386058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Veri Yer Tutucusu 3"/>
          <p:cNvSpPr>
            <a:spLocks noGrp="1"/>
          </p:cNvSpPr>
          <p:nvPr>
            <p:ph type="dt" idx="10"/>
          </p:nvPr>
        </p:nvSpPr>
        <p:spPr/>
        <p:txBody>
          <a:bodyPr/>
          <a:lstStyle/>
          <a:p>
            <a:pPr>
              <a:defRPr/>
            </a:pPr>
            <a:fld id="{DBB29387-B6D4-4D0C-8233-44E8CDA75079}" type="datetime1">
              <a:rPr lang="tr-TR" smtClean="0"/>
              <a:pPr>
                <a:defRPr/>
              </a:pPr>
              <a:t>30.10.2020</a:t>
            </a:fld>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322BFC9E-13DB-455B-8B92-336AFB779B3F}" type="slidenum">
              <a:rPr lang="tr-TR" smtClean="0"/>
              <a:pPr>
                <a:defRPr/>
              </a:pPr>
              <a:t>4</a:t>
            </a:fld>
            <a:endParaRPr lang="tr-TR"/>
          </a:p>
        </p:txBody>
      </p:sp>
    </p:spTree>
    <p:extLst>
      <p:ext uri="{BB962C8B-B14F-4D97-AF65-F5344CB8AC3E}">
        <p14:creationId xmlns:p14="http://schemas.microsoft.com/office/powerpoint/2010/main" val="1626328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Veri Yer Tutucusu 3"/>
          <p:cNvSpPr>
            <a:spLocks noGrp="1"/>
          </p:cNvSpPr>
          <p:nvPr>
            <p:ph type="dt" idx="10"/>
          </p:nvPr>
        </p:nvSpPr>
        <p:spPr/>
        <p:txBody>
          <a:bodyPr/>
          <a:lstStyle/>
          <a:p>
            <a:pPr>
              <a:defRPr/>
            </a:pPr>
            <a:fld id="{DBB29387-B6D4-4D0C-8233-44E8CDA75079}" type="datetime1">
              <a:rPr lang="tr-TR" smtClean="0"/>
              <a:pPr>
                <a:defRPr/>
              </a:pPr>
              <a:t>30.10.2020</a:t>
            </a:fld>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322BFC9E-13DB-455B-8B92-336AFB779B3F}" type="slidenum">
              <a:rPr lang="tr-TR" smtClean="0"/>
              <a:pPr>
                <a:defRPr/>
              </a:pPr>
              <a:t>7</a:t>
            </a:fld>
            <a:endParaRPr lang="tr-TR"/>
          </a:p>
        </p:txBody>
      </p:sp>
    </p:spTree>
    <p:extLst>
      <p:ext uri="{BB962C8B-B14F-4D97-AF65-F5344CB8AC3E}">
        <p14:creationId xmlns:p14="http://schemas.microsoft.com/office/powerpoint/2010/main" val="1942313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Veri Yer Tutucusu 3"/>
          <p:cNvSpPr>
            <a:spLocks noGrp="1"/>
          </p:cNvSpPr>
          <p:nvPr>
            <p:ph type="dt" idx="10"/>
          </p:nvPr>
        </p:nvSpPr>
        <p:spPr/>
        <p:txBody>
          <a:bodyPr/>
          <a:lstStyle/>
          <a:p>
            <a:pPr>
              <a:defRPr/>
            </a:pPr>
            <a:fld id="{DBB29387-B6D4-4D0C-8233-44E8CDA75079}" type="datetime1">
              <a:rPr lang="tr-TR" smtClean="0"/>
              <a:pPr>
                <a:defRPr/>
              </a:pPr>
              <a:t>30.10.2020</a:t>
            </a:fld>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322BFC9E-13DB-455B-8B92-336AFB779B3F}" type="slidenum">
              <a:rPr lang="tr-TR" smtClean="0"/>
              <a:pPr>
                <a:defRPr/>
              </a:pPr>
              <a:t>11</a:t>
            </a:fld>
            <a:endParaRPr lang="tr-TR"/>
          </a:p>
        </p:txBody>
      </p:sp>
    </p:spTree>
    <p:extLst>
      <p:ext uri="{BB962C8B-B14F-4D97-AF65-F5344CB8AC3E}">
        <p14:creationId xmlns:p14="http://schemas.microsoft.com/office/powerpoint/2010/main" val="3292540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pPr>
              <a:defRPr/>
            </a:pPr>
            <a:fld id="{6EB19700-CEE2-4B68-9574-C23606DCC241}" type="slidenum">
              <a:rPr lang="tr-TR" smtClean="0">
                <a:solidFill>
                  <a:prstClr val="black"/>
                </a:solidFill>
              </a:rPr>
              <a:pPr>
                <a:defRPr/>
              </a:pPr>
              <a:t>12</a:t>
            </a:fld>
            <a:endParaRPr lang="tr-TR">
              <a:solidFill>
                <a:prstClr val="black"/>
              </a:solidFill>
            </a:endParaRPr>
          </a:p>
        </p:txBody>
      </p:sp>
    </p:spTree>
    <p:extLst>
      <p:ext uri="{BB962C8B-B14F-4D97-AF65-F5344CB8AC3E}">
        <p14:creationId xmlns:p14="http://schemas.microsoft.com/office/powerpoint/2010/main" val="334803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pPr>
              <a:defRPr/>
            </a:pPr>
            <a:fld id="{6EB19700-CEE2-4B68-9574-C23606DCC241}" type="slidenum">
              <a:rPr lang="tr-TR" smtClean="0"/>
              <a:pPr>
                <a:defRPr/>
              </a:pPr>
              <a:t>16</a:t>
            </a:fld>
            <a:endParaRPr lang="tr-TR"/>
          </a:p>
        </p:txBody>
      </p:sp>
    </p:spTree>
    <p:extLst>
      <p:ext uri="{BB962C8B-B14F-4D97-AF65-F5344CB8AC3E}">
        <p14:creationId xmlns:p14="http://schemas.microsoft.com/office/powerpoint/2010/main" val="1490106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1345722">
              <a:defRPr/>
            </a:pPr>
            <a:r>
              <a:rPr lang="tr-TR" sz="1800" dirty="0"/>
              <a:t>10 adet bacada NO2 kuru bazda kütlesel debi hesaplamaları gözden geçirildiğinde yanlış hesaplamalar yapıldığı cihaz çıktılarından tespit edilmiş olup,, NO2 kütlesel debi hesaplamaların SKHKK Yönetmeliği EK-2’de sınır değeri geçmesi durumunda NO2 için en az 8 noktada hava kalitesi ölçümlerinin yapılması gerekmektedir.</a:t>
            </a:r>
          </a:p>
          <a:p>
            <a:endParaRPr lang="tr-TR" dirty="0"/>
          </a:p>
        </p:txBody>
      </p:sp>
      <p:sp>
        <p:nvSpPr>
          <p:cNvPr id="4" name="Veri Yer Tutucusu 3"/>
          <p:cNvSpPr>
            <a:spLocks noGrp="1"/>
          </p:cNvSpPr>
          <p:nvPr>
            <p:ph type="dt" idx="10"/>
          </p:nvPr>
        </p:nvSpPr>
        <p:spPr/>
        <p:txBody>
          <a:bodyPr/>
          <a:lstStyle/>
          <a:p>
            <a:pPr>
              <a:defRPr/>
            </a:pPr>
            <a:fld id="{DBB29387-B6D4-4D0C-8233-44E8CDA75079}" type="datetime1">
              <a:rPr lang="tr-TR" smtClean="0"/>
              <a:pPr>
                <a:defRPr/>
              </a:pPr>
              <a:t>30.10.2020</a:t>
            </a:fld>
            <a:endParaRPr lang="tr-TR"/>
          </a:p>
        </p:txBody>
      </p:sp>
      <p:sp>
        <p:nvSpPr>
          <p:cNvPr id="5" name="Altbilgi Yer Tutucusu 4"/>
          <p:cNvSpPr>
            <a:spLocks noGrp="1"/>
          </p:cNvSpPr>
          <p:nvPr>
            <p:ph type="ftr" sz="quarter" idx="11"/>
          </p:nvPr>
        </p:nvSpPr>
        <p:spPr/>
        <p:txBody>
          <a:bodyPr/>
          <a:lstStyle/>
          <a:p>
            <a:pPr>
              <a:defRPr/>
            </a:pPr>
            <a:endParaRPr lang="tr-TR"/>
          </a:p>
        </p:txBody>
      </p:sp>
      <p:sp>
        <p:nvSpPr>
          <p:cNvPr id="6" name="Slayt Numarası Yer Tutucusu 5"/>
          <p:cNvSpPr>
            <a:spLocks noGrp="1"/>
          </p:cNvSpPr>
          <p:nvPr>
            <p:ph type="sldNum" sz="quarter" idx="12"/>
          </p:nvPr>
        </p:nvSpPr>
        <p:spPr/>
        <p:txBody>
          <a:bodyPr/>
          <a:lstStyle/>
          <a:p>
            <a:pPr>
              <a:defRPr/>
            </a:pPr>
            <a:fld id="{322BFC9E-13DB-455B-8B92-336AFB779B3F}" type="slidenum">
              <a:rPr lang="tr-TR" smtClean="0"/>
              <a:pPr>
                <a:defRPr/>
              </a:pPr>
              <a:t>38</a:t>
            </a:fld>
            <a:endParaRPr lang="tr-TR"/>
          </a:p>
        </p:txBody>
      </p:sp>
    </p:spTree>
    <p:extLst>
      <p:ext uri="{BB962C8B-B14F-4D97-AF65-F5344CB8AC3E}">
        <p14:creationId xmlns:p14="http://schemas.microsoft.com/office/powerpoint/2010/main" val="29323990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sb.gov.tr/turkce/index.php?Sayfa=homepage" TargetMode="Externa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sb.gov.tr/turkce/index.php?Sayfa=homepage" TargetMode="External"/><Relationship Id="rId1" Type="http://schemas.openxmlformats.org/officeDocument/2006/relationships/slideMaster" Target="../slideMasters/slideMaster2.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sb.gov.tr/turkce/index.php?Sayfa=homepage" TargetMode="External"/><Relationship Id="rId1" Type="http://schemas.openxmlformats.org/officeDocument/2006/relationships/slideMaster" Target="../slideMasters/slideMaster2.xml"/><Relationship Id="rId4" Type="http://schemas.openxmlformats.org/officeDocument/2006/relationships/image" Target="../media/image2.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sb.gov.tr/turkce/index.php?Sayfa=homepage" TargetMode="External"/><Relationship Id="rId1" Type="http://schemas.openxmlformats.org/officeDocument/2006/relationships/slideMaster" Target="../slideMasters/slideMaster3.xml"/><Relationship Id="rId4" Type="http://schemas.openxmlformats.org/officeDocument/2006/relationships/image" Target="../media/image2.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
        <p:nvSpPr>
          <p:cNvPr id="2" name="Rectangle 44"/>
          <p:cNvSpPr/>
          <p:nvPr/>
        </p:nvSpPr>
        <p:spPr>
          <a:xfrm>
            <a:off x="0" y="26988"/>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43"/>
          <p:cNvGrpSpPr>
            <a:grpSpLocks/>
          </p:cNvGrpSpPr>
          <p:nvPr/>
        </p:nvGrpSpPr>
        <p:grpSpPr bwMode="auto">
          <a:xfrm>
            <a:off x="0" y="2268538"/>
            <a:ext cx="4191000" cy="4589462"/>
            <a:chOff x="-1" y="1600199"/>
            <a:chExt cx="4501019" cy="5257801"/>
          </a:xfrm>
        </p:grpSpPr>
        <p:sp>
          <p:nvSpPr>
            <p:cNvPr id="4" name="Freeform 7"/>
            <p:cNvSpPr>
              <a:spLocks/>
            </p:cNvSpPr>
            <p:nvPr userDrawn="1"/>
          </p:nvSpPr>
          <p:spPr bwMode="auto">
            <a:xfrm>
              <a:off x="-1" y="1600199"/>
              <a:ext cx="4127640" cy="2515233"/>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p>
          </p:txBody>
        </p:sp>
        <p:sp>
          <p:nvSpPr>
            <p:cNvPr id="5" name="Freeform 8"/>
            <p:cNvSpPr>
              <a:spLocks/>
            </p:cNvSpPr>
            <p:nvPr userDrawn="1"/>
          </p:nvSpPr>
          <p:spPr bwMode="auto">
            <a:xfrm>
              <a:off x="-1" y="3580740"/>
              <a:ext cx="1600931" cy="3277260"/>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p>
          </p:txBody>
        </p:sp>
        <p:sp>
          <p:nvSpPr>
            <p:cNvPr id="6" name="Freeform 9"/>
            <p:cNvSpPr>
              <a:spLocks/>
            </p:cNvSpPr>
            <p:nvPr userDrawn="1"/>
          </p:nvSpPr>
          <p:spPr bwMode="auto">
            <a:xfrm>
              <a:off x="-1" y="2438610"/>
              <a:ext cx="2894974" cy="2153316"/>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p>
          </p:txBody>
        </p:sp>
        <p:sp>
          <p:nvSpPr>
            <p:cNvPr id="7" name="Freeform 10"/>
            <p:cNvSpPr>
              <a:spLocks/>
            </p:cNvSpPr>
            <p:nvPr userDrawn="1"/>
          </p:nvSpPr>
          <p:spPr bwMode="auto">
            <a:xfrm>
              <a:off x="1224140" y="3886278"/>
              <a:ext cx="3276878" cy="2971722"/>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p>
          </p:txBody>
        </p:sp>
        <p:sp>
          <p:nvSpPr>
            <p:cNvPr id="8" name="Freeform 11"/>
            <p:cNvSpPr>
              <a:spLocks/>
            </p:cNvSpPr>
            <p:nvPr userDrawn="1"/>
          </p:nvSpPr>
          <p:spPr bwMode="auto">
            <a:xfrm>
              <a:off x="876334" y="3993581"/>
              <a:ext cx="1720276" cy="2864419"/>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p>
          </p:txBody>
        </p:sp>
      </p:grpSp>
      <p:sp>
        <p:nvSpPr>
          <p:cNvPr id="9" name="Freeform 46"/>
          <p:cNvSpPr>
            <a:spLocks/>
          </p:cNvSpPr>
          <p:nvPr/>
        </p:nvSpPr>
        <p:spPr bwMode="auto">
          <a:xfrm>
            <a:off x="7543800"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p>
        </p:txBody>
      </p:sp>
      <p:sp>
        <p:nvSpPr>
          <p:cNvPr id="10" name="Freeform 47"/>
          <p:cNvSpPr>
            <a:spLocks/>
          </p:cNvSpPr>
          <p:nvPr/>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p>
        </p:txBody>
      </p:sp>
      <p:pic>
        <p:nvPicPr>
          <p:cNvPr id="11" name="15 Resim" descr="T.C. Çevre ve Şehircilik Bakanlığı">
            <a:hlinkClick r:id="rId2"/>
          </p:cNvPr>
          <p:cNvPicPr>
            <a:picLocks noChangeAspect="1" noChangeArrowheads="1"/>
          </p:cNvPicPr>
          <p:nvPr userDrawn="1"/>
        </p:nvPicPr>
        <p:blipFill>
          <a:blip r:embed="rId3" cstate="print"/>
          <a:srcRect/>
          <a:stretch>
            <a:fillRect/>
          </a:stretch>
        </p:blipFill>
        <p:spPr bwMode="auto">
          <a:xfrm>
            <a:off x="179388" y="188913"/>
            <a:ext cx="1600200" cy="1152525"/>
          </a:xfrm>
          <a:prstGeom prst="rect">
            <a:avLst/>
          </a:prstGeom>
          <a:noFill/>
          <a:ln w="9525">
            <a:noFill/>
            <a:miter lim="800000"/>
            <a:headEnd/>
            <a:tailEnd/>
          </a:ln>
        </p:spPr>
      </p:pic>
      <p:pic>
        <p:nvPicPr>
          <p:cNvPr id="12" name="16 Resim" descr="Shotsrect90.jpg"/>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164388" y="188913"/>
            <a:ext cx="1152525" cy="1284287"/>
          </a:xfrm>
          <a:prstGeom prst="rect">
            <a:avLst/>
          </a:prstGeom>
          <a:noFill/>
          <a:ln w="9525">
            <a:noFill/>
            <a:miter lim="800000"/>
            <a:headEnd/>
            <a:tailEnd/>
          </a:ln>
        </p:spPr>
      </p:pic>
      <p:sp>
        <p:nvSpPr>
          <p:cNvPr id="13" name="20 Veri Yer Tutucusu"/>
          <p:cNvSpPr>
            <a:spLocks noGrp="1"/>
          </p:cNvSpPr>
          <p:nvPr>
            <p:ph type="dt" sz="half" idx="10"/>
          </p:nvPr>
        </p:nvSpPr>
        <p:spPr>
          <a:xfrm>
            <a:off x="457200" y="6519863"/>
            <a:ext cx="2133600" cy="365125"/>
          </a:xfrm>
        </p:spPr>
        <p:txBody>
          <a:bodyPr/>
          <a:lstStyle>
            <a:lvl1pPr>
              <a:defRPr b="1" smtClean="0">
                <a:solidFill>
                  <a:srgbClr val="0033CC"/>
                </a:solidFill>
              </a:defRPr>
            </a:lvl1pPr>
          </a:lstStyle>
          <a:p>
            <a:pPr>
              <a:defRPr/>
            </a:pPr>
            <a:fld id="{A4D02BEF-FFF0-435A-AF68-D7BE829D41A9}" type="datetime1">
              <a:rPr lang="tr-TR" smtClean="0"/>
              <a:pPr>
                <a:defRPr/>
              </a:pPr>
              <a:t>30.10.2020</a:t>
            </a:fld>
            <a:endParaRPr lang="tr-TR" dirty="0"/>
          </a:p>
        </p:txBody>
      </p:sp>
      <p:sp>
        <p:nvSpPr>
          <p:cNvPr id="14" name="21 Slayt Numarası Yer Tutucusu"/>
          <p:cNvSpPr>
            <a:spLocks noGrp="1"/>
          </p:cNvSpPr>
          <p:nvPr>
            <p:ph type="sldNum" sz="quarter" idx="11"/>
          </p:nvPr>
        </p:nvSpPr>
        <p:spPr>
          <a:xfrm>
            <a:off x="6553200" y="6519863"/>
            <a:ext cx="2133600" cy="365125"/>
          </a:xfrm>
        </p:spPr>
        <p:txBody>
          <a:bodyPr/>
          <a:lstStyle>
            <a:lvl1pPr>
              <a:defRPr smtClean="0">
                <a:solidFill>
                  <a:srgbClr val="0033CC"/>
                </a:solidFill>
              </a:defRPr>
            </a:lvl1pPr>
          </a:lstStyle>
          <a:p>
            <a:pPr>
              <a:defRPr/>
            </a:pPr>
            <a:fld id="{8D274C73-C77A-4946-9540-091C8C6CDECD}" type="slidenum">
              <a:rPr lang="tr-TR"/>
              <a:pPr>
                <a:defRPr/>
              </a:pPr>
              <a:t>‹#›</a:t>
            </a:fld>
            <a:endParaRPr lang="tr-TR"/>
          </a:p>
        </p:txBody>
      </p:sp>
      <p:sp>
        <p:nvSpPr>
          <p:cNvPr id="15" name="22 Altbilgi Yer Tutucusu"/>
          <p:cNvSpPr>
            <a:spLocks noGrp="1"/>
          </p:cNvSpPr>
          <p:nvPr>
            <p:ph type="ftr" sz="quarter" idx="12"/>
          </p:nvPr>
        </p:nvSpPr>
        <p:spPr>
          <a:xfrm>
            <a:off x="3124200" y="6519863"/>
            <a:ext cx="2895600" cy="365125"/>
          </a:xfrm>
        </p:spPr>
        <p:txBody>
          <a:bodyPr/>
          <a:lstStyle>
            <a:lvl1pPr>
              <a:defRPr b="1" smtClean="0">
                <a:solidFill>
                  <a:srgbClr val="0033CC"/>
                </a:solidFill>
              </a:defRPr>
            </a:lvl1pPr>
          </a:lstStyle>
          <a:p>
            <a:pPr>
              <a:defRPr/>
            </a:pPr>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pPr>
              <a:defRPr/>
            </a:pPr>
            <a:fld id="{2BD7DCC9-AAD5-42D5-94CF-266F79B60FCA}" type="datetime1">
              <a:rPr lang="tr-TR" smtClean="0">
                <a:solidFill>
                  <a:srgbClr val="000000">
                    <a:tint val="75000"/>
                  </a:srgbClr>
                </a:solidFill>
              </a:rPr>
              <a:pPr>
                <a:defRPr/>
              </a:pPr>
              <a:t>30.10.2020</a:t>
            </a:fld>
            <a:endParaRPr lang="tr-TR">
              <a:solidFill>
                <a:srgbClr val="000000">
                  <a:tint val="75000"/>
                </a:srgbClr>
              </a:solidFill>
            </a:endParaRPr>
          </a:p>
        </p:txBody>
      </p:sp>
      <p:sp>
        <p:nvSpPr>
          <p:cNvPr id="6" name="Footer Placeholder 5"/>
          <p:cNvSpPr>
            <a:spLocks noGrp="1"/>
          </p:cNvSpPr>
          <p:nvPr>
            <p:ph type="ftr" sz="quarter" idx="11"/>
          </p:nvPr>
        </p:nvSpPr>
        <p:spPr/>
        <p:txBody>
          <a:bodyPr/>
          <a:lstStyle/>
          <a:p>
            <a:pPr>
              <a:defRPr/>
            </a:pPr>
            <a:endParaRPr lang="tr-TR">
              <a:solidFill>
                <a:srgbClr val="000000">
                  <a:tint val="75000"/>
                </a:srgbClr>
              </a:solidFill>
            </a:endParaRPr>
          </a:p>
        </p:txBody>
      </p:sp>
      <p:sp>
        <p:nvSpPr>
          <p:cNvPr id="7" name="Slide Number Placeholder 6"/>
          <p:cNvSpPr>
            <a:spLocks noGrp="1"/>
          </p:cNvSpPr>
          <p:nvPr>
            <p:ph type="sldNum" sz="quarter" idx="12"/>
          </p:nvPr>
        </p:nvSpPr>
        <p:spPr/>
        <p:txBody>
          <a:bodyPr/>
          <a:lstStyle/>
          <a:p>
            <a:pPr>
              <a:defRPr/>
            </a:pPr>
            <a:fld id="{30D3D49C-ABDB-4043-959F-467D6EA6CC72}"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1079829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pPr>
              <a:defRPr/>
            </a:pPr>
            <a:fld id="{A5704C68-6B20-4DC4-981A-26211E5276B1}"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11"/>
          </p:nvPr>
        </p:nvSpPr>
        <p:spPr/>
        <p:txBody>
          <a:bodyPr/>
          <a:lstStyle/>
          <a:p>
            <a:pPr>
              <a:defRPr/>
            </a:pPr>
            <a:endParaRPr lang="tr-TR">
              <a:solidFill>
                <a:srgbClr val="000000">
                  <a:tint val="75000"/>
                </a:srgbClr>
              </a:solidFill>
            </a:endParaRPr>
          </a:p>
        </p:txBody>
      </p:sp>
      <p:sp>
        <p:nvSpPr>
          <p:cNvPr id="6" name="Slide Number Placeholder 5"/>
          <p:cNvSpPr>
            <a:spLocks noGrp="1"/>
          </p:cNvSpPr>
          <p:nvPr>
            <p:ph type="sldNum" sz="quarter" idx="12"/>
          </p:nvPr>
        </p:nvSpPr>
        <p:spPr/>
        <p:txBody>
          <a:bodyPr/>
          <a:lstStyle/>
          <a:p>
            <a:pPr>
              <a:defRPr/>
            </a:pPr>
            <a:fld id="{448E91BC-D1DE-4CD3-AD54-1B0E31A8F0D6}"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13850493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pPr>
              <a:defRPr/>
            </a:pPr>
            <a:fld id="{6997339C-A7E3-4845-9802-8573148BFBD6}"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11"/>
          </p:nvPr>
        </p:nvSpPr>
        <p:spPr/>
        <p:txBody>
          <a:bodyPr/>
          <a:lstStyle/>
          <a:p>
            <a:pPr>
              <a:defRPr/>
            </a:pPr>
            <a:endParaRPr lang="tr-TR">
              <a:solidFill>
                <a:srgbClr val="000000">
                  <a:tint val="75000"/>
                </a:srgbClr>
              </a:solidFill>
            </a:endParaRPr>
          </a:p>
        </p:txBody>
      </p:sp>
      <p:sp>
        <p:nvSpPr>
          <p:cNvPr id="6" name="Slide Number Placeholder 5"/>
          <p:cNvSpPr>
            <a:spLocks noGrp="1"/>
          </p:cNvSpPr>
          <p:nvPr>
            <p:ph type="sldNum" sz="quarter" idx="12"/>
          </p:nvPr>
        </p:nvSpPr>
        <p:spPr/>
        <p:txBody>
          <a:bodyPr/>
          <a:lstStyle/>
          <a:p>
            <a:pPr>
              <a:defRPr/>
            </a:pPr>
            <a:fld id="{FCDE47D9-7EE7-4A3A-992E-C149CDB20105}"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3507397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aşlık Slaydı">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Tree>
    <p:extLst>
      <p:ext uri="{BB962C8B-B14F-4D97-AF65-F5344CB8AC3E}">
        <p14:creationId xmlns:p14="http://schemas.microsoft.com/office/powerpoint/2010/main" val="154975421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Başlık Slaydı">
    <p:spTree>
      <p:nvGrpSpPr>
        <p:cNvPr id="1" name=""/>
        <p:cNvGrpSpPr/>
        <p:nvPr/>
      </p:nvGrpSpPr>
      <p:grpSpPr>
        <a:xfrm>
          <a:off x="0" y="0"/>
          <a:ext cx="0" cy="0"/>
          <a:chOff x="0" y="0"/>
          <a:chExt cx="0" cy="0"/>
        </a:xfrm>
      </p:grpSpPr>
      <p:sp>
        <p:nvSpPr>
          <p:cNvPr id="2" name="Rectangle 44"/>
          <p:cNvSpPr/>
          <p:nvPr/>
        </p:nvSpPr>
        <p:spPr>
          <a:xfrm>
            <a:off x="0" y="26988"/>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43"/>
          <p:cNvGrpSpPr>
            <a:grpSpLocks/>
          </p:cNvGrpSpPr>
          <p:nvPr/>
        </p:nvGrpSpPr>
        <p:grpSpPr bwMode="auto">
          <a:xfrm>
            <a:off x="0" y="2268538"/>
            <a:ext cx="4191000" cy="4589462"/>
            <a:chOff x="-1" y="1600199"/>
            <a:chExt cx="4501019" cy="5257801"/>
          </a:xfrm>
        </p:grpSpPr>
        <p:sp>
          <p:nvSpPr>
            <p:cNvPr id="4" name="Freeform 7"/>
            <p:cNvSpPr>
              <a:spLocks/>
            </p:cNvSpPr>
            <p:nvPr userDrawn="1"/>
          </p:nvSpPr>
          <p:spPr bwMode="auto">
            <a:xfrm>
              <a:off x="-1" y="1600199"/>
              <a:ext cx="4127640" cy="2515233"/>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p>
          </p:txBody>
        </p:sp>
        <p:sp>
          <p:nvSpPr>
            <p:cNvPr id="5" name="Freeform 8"/>
            <p:cNvSpPr>
              <a:spLocks/>
            </p:cNvSpPr>
            <p:nvPr userDrawn="1"/>
          </p:nvSpPr>
          <p:spPr bwMode="auto">
            <a:xfrm>
              <a:off x="-1" y="3580740"/>
              <a:ext cx="1600931" cy="3277260"/>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p>
          </p:txBody>
        </p:sp>
        <p:sp>
          <p:nvSpPr>
            <p:cNvPr id="6" name="Freeform 9"/>
            <p:cNvSpPr>
              <a:spLocks/>
            </p:cNvSpPr>
            <p:nvPr userDrawn="1"/>
          </p:nvSpPr>
          <p:spPr bwMode="auto">
            <a:xfrm>
              <a:off x="-1" y="2438610"/>
              <a:ext cx="2894974" cy="2153316"/>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p>
          </p:txBody>
        </p:sp>
        <p:sp>
          <p:nvSpPr>
            <p:cNvPr id="7" name="Freeform 10"/>
            <p:cNvSpPr>
              <a:spLocks/>
            </p:cNvSpPr>
            <p:nvPr userDrawn="1"/>
          </p:nvSpPr>
          <p:spPr bwMode="auto">
            <a:xfrm>
              <a:off x="1224140" y="3886278"/>
              <a:ext cx="3276878" cy="2971722"/>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p>
          </p:txBody>
        </p:sp>
        <p:sp>
          <p:nvSpPr>
            <p:cNvPr id="8" name="Freeform 11"/>
            <p:cNvSpPr>
              <a:spLocks/>
            </p:cNvSpPr>
            <p:nvPr userDrawn="1"/>
          </p:nvSpPr>
          <p:spPr bwMode="auto">
            <a:xfrm>
              <a:off x="876334" y="3993581"/>
              <a:ext cx="1720276" cy="2864419"/>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p>
          </p:txBody>
        </p:sp>
      </p:grpSp>
      <p:sp>
        <p:nvSpPr>
          <p:cNvPr id="9" name="Freeform 46"/>
          <p:cNvSpPr>
            <a:spLocks/>
          </p:cNvSpPr>
          <p:nvPr/>
        </p:nvSpPr>
        <p:spPr bwMode="auto">
          <a:xfrm>
            <a:off x="7543800"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p>
        </p:txBody>
      </p:sp>
      <p:sp>
        <p:nvSpPr>
          <p:cNvPr id="10" name="Freeform 47"/>
          <p:cNvSpPr>
            <a:spLocks/>
          </p:cNvSpPr>
          <p:nvPr/>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p>
        </p:txBody>
      </p:sp>
      <p:pic>
        <p:nvPicPr>
          <p:cNvPr id="11" name="15 Resim" descr="T.C. Çevre ve Şehircilik Bakanlığı">
            <a:hlinkClick r:id="rId2"/>
          </p:cNvPr>
          <p:cNvPicPr>
            <a:picLocks noChangeAspect="1" noChangeArrowheads="1"/>
          </p:cNvPicPr>
          <p:nvPr userDrawn="1"/>
        </p:nvPicPr>
        <p:blipFill>
          <a:blip r:embed="rId3" cstate="print"/>
          <a:srcRect/>
          <a:stretch>
            <a:fillRect/>
          </a:stretch>
        </p:blipFill>
        <p:spPr bwMode="auto">
          <a:xfrm>
            <a:off x="179388" y="188913"/>
            <a:ext cx="1600200" cy="1152525"/>
          </a:xfrm>
          <a:prstGeom prst="rect">
            <a:avLst/>
          </a:prstGeom>
          <a:noFill/>
          <a:ln w="9525">
            <a:noFill/>
            <a:miter lim="800000"/>
            <a:headEnd/>
            <a:tailEnd/>
          </a:ln>
        </p:spPr>
      </p:pic>
      <p:pic>
        <p:nvPicPr>
          <p:cNvPr id="12" name="16 Resim" descr="Shotsrect90.jpg"/>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164388" y="188913"/>
            <a:ext cx="1152525" cy="1284287"/>
          </a:xfrm>
          <a:prstGeom prst="rect">
            <a:avLst/>
          </a:prstGeom>
          <a:noFill/>
          <a:ln w="9525">
            <a:noFill/>
            <a:miter lim="800000"/>
            <a:headEnd/>
            <a:tailEnd/>
          </a:ln>
        </p:spPr>
      </p:pic>
      <p:sp>
        <p:nvSpPr>
          <p:cNvPr id="13" name="20 Veri Yer Tutucusu"/>
          <p:cNvSpPr>
            <a:spLocks noGrp="1"/>
          </p:cNvSpPr>
          <p:nvPr>
            <p:ph type="dt" sz="half" idx="10"/>
          </p:nvPr>
        </p:nvSpPr>
        <p:spPr>
          <a:xfrm>
            <a:off x="457200" y="6519863"/>
            <a:ext cx="2133600" cy="365125"/>
          </a:xfrm>
        </p:spPr>
        <p:txBody>
          <a:bodyPr/>
          <a:lstStyle>
            <a:lvl1pPr>
              <a:defRPr b="1" smtClean="0">
                <a:solidFill>
                  <a:srgbClr val="0033CC"/>
                </a:solidFill>
              </a:defRPr>
            </a:lvl1pPr>
          </a:lstStyle>
          <a:p>
            <a:pPr>
              <a:defRPr/>
            </a:pPr>
            <a:fld id="{9F31363F-363C-44B8-BB2E-0A489A69D470}" type="datetime1">
              <a:rPr lang="tr-TR" smtClean="0"/>
              <a:pPr>
                <a:defRPr/>
              </a:pPr>
              <a:t>30.10.2020</a:t>
            </a:fld>
            <a:endParaRPr lang="tr-TR" dirty="0"/>
          </a:p>
        </p:txBody>
      </p:sp>
      <p:sp>
        <p:nvSpPr>
          <p:cNvPr id="14" name="21 Slayt Numarası Yer Tutucusu"/>
          <p:cNvSpPr>
            <a:spLocks noGrp="1"/>
          </p:cNvSpPr>
          <p:nvPr>
            <p:ph type="sldNum" sz="quarter" idx="11"/>
          </p:nvPr>
        </p:nvSpPr>
        <p:spPr>
          <a:xfrm>
            <a:off x="6553200" y="6519863"/>
            <a:ext cx="2133600" cy="365125"/>
          </a:xfrm>
        </p:spPr>
        <p:txBody>
          <a:bodyPr/>
          <a:lstStyle>
            <a:lvl1pPr>
              <a:defRPr smtClean="0">
                <a:solidFill>
                  <a:srgbClr val="0033CC"/>
                </a:solidFill>
              </a:defRPr>
            </a:lvl1pPr>
          </a:lstStyle>
          <a:p>
            <a:pPr>
              <a:defRPr/>
            </a:pPr>
            <a:fld id="{8D274C73-C77A-4946-9540-091C8C6CDECD}" type="slidenum">
              <a:rPr lang="tr-TR"/>
              <a:pPr>
                <a:defRPr/>
              </a:pPr>
              <a:t>‹#›</a:t>
            </a:fld>
            <a:endParaRPr lang="tr-TR"/>
          </a:p>
        </p:txBody>
      </p:sp>
      <p:sp>
        <p:nvSpPr>
          <p:cNvPr id="15" name="22 Altbilgi Yer Tutucusu"/>
          <p:cNvSpPr>
            <a:spLocks noGrp="1"/>
          </p:cNvSpPr>
          <p:nvPr>
            <p:ph type="ftr" sz="quarter" idx="12"/>
          </p:nvPr>
        </p:nvSpPr>
        <p:spPr>
          <a:xfrm>
            <a:off x="3124200" y="6519863"/>
            <a:ext cx="2895600" cy="365125"/>
          </a:xfrm>
        </p:spPr>
        <p:txBody>
          <a:bodyPr/>
          <a:lstStyle>
            <a:lvl1pPr>
              <a:defRPr b="1" smtClean="0">
                <a:solidFill>
                  <a:srgbClr val="0033CC"/>
                </a:solidFill>
              </a:defRPr>
            </a:lvl1pPr>
          </a:lstStyle>
          <a:p>
            <a:pPr>
              <a:defRPr/>
            </a:pPr>
            <a:endParaRPr lang="tr-TR"/>
          </a:p>
        </p:txBody>
      </p:sp>
    </p:spTree>
    <p:extLst>
      <p:ext uri="{BB962C8B-B14F-4D97-AF65-F5344CB8AC3E}">
        <p14:creationId xmlns:p14="http://schemas.microsoft.com/office/powerpoint/2010/main" val="3173470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Başlık Slaydı">
    <p:spTree>
      <p:nvGrpSpPr>
        <p:cNvPr id="1" name=""/>
        <p:cNvGrpSpPr/>
        <p:nvPr/>
      </p:nvGrpSpPr>
      <p:grpSpPr>
        <a:xfrm>
          <a:off x="0" y="0"/>
          <a:ext cx="0" cy="0"/>
          <a:chOff x="0" y="0"/>
          <a:chExt cx="0" cy="0"/>
        </a:xfrm>
      </p:grpSpPr>
      <p:sp>
        <p:nvSpPr>
          <p:cNvPr id="2" name="Rectangle 44"/>
          <p:cNvSpPr/>
          <p:nvPr/>
        </p:nvSpPr>
        <p:spPr>
          <a:xfrm>
            <a:off x="0" y="26988"/>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43"/>
          <p:cNvGrpSpPr>
            <a:grpSpLocks/>
          </p:cNvGrpSpPr>
          <p:nvPr/>
        </p:nvGrpSpPr>
        <p:grpSpPr bwMode="auto">
          <a:xfrm>
            <a:off x="0" y="2268538"/>
            <a:ext cx="4191000" cy="4589462"/>
            <a:chOff x="-1" y="1600199"/>
            <a:chExt cx="4501019" cy="5257801"/>
          </a:xfrm>
        </p:grpSpPr>
        <p:sp>
          <p:nvSpPr>
            <p:cNvPr id="4" name="Freeform 7"/>
            <p:cNvSpPr>
              <a:spLocks/>
            </p:cNvSpPr>
            <p:nvPr userDrawn="1"/>
          </p:nvSpPr>
          <p:spPr bwMode="auto">
            <a:xfrm>
              <a:off x="-1" y="1600199"/>
              <a:ext cx="4127640" cy="2515233"/>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p>
          </p:txBody>
        </p:sp>
        <p:sp>
          <p:nvSpPr>
            <p:cNvPr id="5" name="Freeform 8"/>
            <p:cNvSpPr>
              <a:spLocks/>
            </p:cNvSpPr>
            <p:nvPr userDrawn="1"/>
          </p:nvSpPr>
          <p:spPr bwMode="auto">
            <a:xfrm>
              <a:off x="-1" y="3580740"/>
              <a:ext cx="1600931" cy="3277260"/>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p>
          </p:txBody>
        </p:sp>
        <p:sp>
          <p:nvSpPr>
            <p:cNvPr id="6" name="Freeform 9"/>
            <p:cNvSpPr>
              <a:spLocks/>
            </p:cNvSpPr>
            <p:nvPr userDrawn="1"/>
          </p:nvSpPr>
          <p:spPr bwMode="auto">
            <a:xfrm>
              <a:off x="-1" y="2438610"/>
              <a:ext cx="2894974" cy="2153316"/>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p>
          </p:txBody>
        </p:sp>
        <p:sp>
          <p:nvSpPr>
            <p:cNvPr id="7" name="Freeform 10"/>
            <p:cNvSpPr>
              <a:spLocks/>
            </p:cNvSpPr>
            <p:nvPr userDrawn="1"/>
          </p:nvSpPr>
          <p:spPr bwMode="auto">
            <a:xfrm>
              <a:off x="1224140" y="3886278"/>
              <a:ext cx="3276878" cy="2971722"/>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p>
          </p:txBody>
        </p:sp>
        <p:sp>
          <p:nvSpPr>
            <p:cNvPr id="8" name="Freeform 11"/>
            <p:cNvSpPr>
              <a:spLocks/>
            </p:cNvSpPr>
            <p:nvPr userDrawn="1"/>
          </p:nvSpPr>
          <p:spPr bwMode="auto">
            <a:xfrm>
              <a:off x="876334" y="3993581"/>
              <a:ext cx="1720276" cy="2864419"/>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p>
          </p:txBody>
        </p:sp>
      </p:grpSp>
      <p:sp>
        <p:nvSpPr>
          <p:cNvPr id="9" name="Freeform 46"/>
          <p:cNvSpPr>
            <a:spLocks/>
          </p:cNvSpPr>
          <p:nvPr/>
        </p:nvSpPr>
        <p:spPr bwMode="auto">
          <a:xfrm>
            <a:off x="7543800"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p>
        </p:txBody>
      </p:sp>
      <p:sp>
        <p:nvSpPr>
          <p:cNvPr id="10" name="Freeform 47"/>
          <p:cNvSpPr>
            <a:spLocks/>
          </p:cNvSpPr>
          <p:nvPr/>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p>
        </p:txBody>
      </p:sp>
      <p:pic>
        <p:nvPicPr>
          <p:cNvPr id="11" name="15 Resim" descr="T.C. Çevre ve Şehircilik Bakanlığı">
            <a:hlinkClick r:id="rId2"/>
          </p:cNvPr>
          <p:cNvPicPr>
            <a:picLocks noChangeAspect="1" noChangeArrowheads="1"/>
          </p:cNvPicPr>
          <p:nvPr userDrawn="1"/>
        </p:nvPicPr>
        <p:blipFill>
          <a:blip r:embed="rId3" cstate="print"/>
          <a:srcRect/>
          <a:stretch>
            <a:fillRect/>
          </a:stretch>
        </p:blipFill>
        <p:spPr bwMode="auto">
          <a:xfrm>
            <a:off x="179388" y="188913"/>
            <a:ext cx="1600200" cy="1152525"/>
          </a:xfrm>
          <a:prstGeom prst="rect">
            <a:avLst/>
          </a:prstGeom>
          <a:noFill/>
          <a:ln w="9525">
            <a:noFill/>
            <a:miter lim="800000"/>
            <a:headEnd/>
            <a:tailEnd/>
          </a:ln>
        </p:spPr>
      </p:pic>
      <p:pic>
        <p:nvPicPr>
          <p:cNvPr id="12" name="16 Resim" descr="Shotsrect90.jpg"/>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164388" y="188913"/>
            <a:ext cx="1152525" cy="1284287"/>
          </a:xfrm>
          <a:prstGeom prst="rect">
            <a:avLst/>
          </a:prstGeom>
          <a:noFill/>
          <a:ln w="9525">
            <a:noFill/>
            <a:miter lim="800000"/>
            <a:headEnd/>
            <a:tailEnd/>
          </a:ln>
        </p:spPr>
      </p:pic>
      <p:sp>
        <p:nvSpPr>
          <p:cNvPr id="13" name="20 Veri Yer Tutucusu"/>
          <p:cNvSpPr>
            <a:spLocks noGrp="1"/>
          </p:cNvSpPr>
          <p:nvPr>
            <p:ph type="dt" sz="half" idx="10"/>
          </p:nvPr>
        </p:nvSpPr>
        <p:spPr>
          <a:xfrm>
            <a:off x="457200" y="6519863"/>
            <a:ext cx="2133600" cy="365125"/>
          </a:xfrm>
        </p:spPr>
        <p:txBody>
          <a:bodyPr/>
          <a:lstStyle>
            <a:lvl1pPr>
              <a:defRPr b="1" smtClean="0">
                <a:solidFill>
                  <a:srgbClr val="0033CC"/>
                </a:solidFill>
              </a:defRPr>
            </a:lvl1pPr>
          </a:lstStyle>
          <a:p>
            <a:pPr>
              <a:defRPr/>
            </a:pPr>
            <a:fld id="{9F31363F-363C-44B8-BB2E-0A489A69D470}" type="datetime1">
              <a:rPr lang="tr-TR" smtClean="0"/>
              <a:pPr>
                <a:defRPr/>
              </a:pPr>
              <a:t>30.10.2020</a:t>
            </a:fld>
            <a:endParaRPr lang="tr-TR" dirty="0"/>
          </a:p>
        </p:txBody>
      </p:sp>
      <p:sp>
        <p:nvSpPr>
          <p:cNvPr id="14" name="21 Slayt Numarası Yer Tutucusu"/>
          <p:cNvSpPr>
            <a:spLocks noGrp="1"/>
          </p:cNvSpPr>
          <p:nvPr>
            <p:ph type="sldNum" sz="quarter" idx="11"/>
          </p:nvPr>
        </p:nvSpPr>
        <p:spPr>
          <a:xfrm>
            <a:off x="6553200" y="6519863"/>
            <a:ext cx="2133600" cy="365125"/>
          </a:xfrm>
        </p:spPr>
        <p:txBody>
          <a:bodyPr/>
          <a:lstStyle>
            <a:lvl1pPr>
              <a:defRPr smtClean="0">
                <a:solidFill>
                  <a:srgbClr val="0033CC"/>
                </a:solidFill>
              </a:defRPr>
            </a:lvl1pPr>
          </a:lstStyle>
          <a:p>
            <a:pPr>
              <a:defRPr/>
            </a:pPr>
            <a:fld id="{8D274C73-C77A-4946-9540-091C8C6CDECD}" type="slidenum">
              <a:rPr lang="tr-TR"/>
              <a:pPr>
                <a:defRPr/>
              </a:pPr>
              <a:t>‹#›</a:t>
            </a:fld>
            <a:endParaRPr lang="tr-TR"/>
          </a:p>
        </p:txBody>
      </p:sp>
      <p:sp>
        <p:nvSpPr>
          <p:cNvPr id="15" name="22 Altbilgi Yer Tutucusu"/>
          <p:cNvSpPr>
            <a:spLocks noGrp="1"/>
          </p:cNvSpPr>
          <p:nvPr>
            <p:ph type="ftr" sz="quarter" idx="12"/>
          </p:nvPr>
        </p:nvSpPr>
        <p:spPr>
          <a:xfrm>
            <a:off x="3124200" y="6519863"/>
            <a:ext cx="2895600" cy="365125"/>
          </a:xfrm>
        </p:spPr>
        <p:txBody>
          <a:bodyPr/>
          <a:lstStyle>
            <a:lvl1pPr>
              <a:defRPr b="1" smtClean="0">
                <a:solidFill>
                  <a:srgbClr val="0033CC"/>
                </a:solidFill>
              </a:defRPr>
            </a:lvl1pPr>
          </a:lstStyle>
          <a:p>
            <a:pPr>
              <a:defRPr/>
            </a:pPr>
            <a:endParaRPr lang="tr-TR"/>
          </a:p>
        </p:txBody>
      </p:sp>
    </p:spTree>
    <p:extLst>
      <p:ext uri="{BB962C8B-B14F-4D97-AF65-F5344CB8AC3E}">
        <p14:creationId xmlns:p14="http://schemas.microsoft.com/office/powerpoint/2010/main" val="25251686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
        <p:nvSpPr>
          <p:cNvPr id="2" name="Rectangle 44"/>
          <p:cNvSpPr/>
          <p:nvPr/>
        </p:nvSpPr>
        <p:spPr>
          <a:xfrm>
            <a:off x="0" y="26988"/>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nvGrpSpPr>
          <p:cNvPr id="3" name="Group 43"/>
          <p:cNvGrpSpPr>
            <a:grpSpLocks/>
          </p:cNvGrpSpPr>
          <p:nvPr/>
        </p:nvGrpSpPr>
        <p:grpSpPr bwMode="auto">
          <a:xfrm>
            <a:off x="0" y="2268538"/>
            <a:ext cx="4191000" cy="4589462"/>
            <a:chOff x="-1" y="1600199"/>
            <a:chExt cx="4501019" cy="5257801"/>
          </a:xfrm>
        </p:grpSpPr>
        <p:sp>
          <p:nvSpPr>
            <p:cNvPr id="4" name="Freeform 7"/>
            <p:cNvSpPr>
              <a:spLocks/>
            </p:cNvSpPr>
            <p:nvPr userDrawn="1"/>
          </p:nvSpPr>
          <p:spPr bwMode="auto">
            <a:xfrm>
              <a:off x="-1" y="1600199"/>
              <a:ext cx="4127640" cy="2515233"/>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solidFill>
                  <a:srgbClr val="000000"/>
                </a:solidFill>
              </a:endParaRPr>
            </a:p>
          </p:txBody>
        </p:sp>
        <p:sp>
          <p:nvSpPr>
            <p:cNvPr id="5" name="Freeform 8"/>
            <p:cNvSpPr>
              <a:spLocks/>
            </p:cNvSpPr>
            <p:nvPr userDrawn="1"/>
          </p:nvSpPr>
          <p:spPr bwMode="auto">
            <a:xfrm>
              <a:off x="-1" y="3580740"/>
              <a:ext cx="1600931" cy="3277260"/>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solidFill>
                  <a:srgbClr val="000000"/>
                </a:solidFill>
              </a:endParaRPr>
            </a:p>
          </p:txBody>
        </p:sp>
        <p:sp>
          <p:nvSpPr>
            <p:cNvPr id="6" name="Freeform 9"/>
            <p:cNvSpPr>
              <a:spLocks/>
            </p:cNvSpPr>
            <p:nvPr userDrawn="1"/>
          </p:nvSpPr>
          <p:spPr bwMode="auto">
            <a:xfrm>
              <a:off x="-1" y="2438610"/>
              <a:ext cx="2894974" cy="2153316"/>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solidFill>
                  <a:srgbClr val="000000"/>
                </a:solidFill>
              </a:endParaRPr>
            </a:p>
          </p:txBody>
        </p:sp>
        <p:sp>
          <p:nvSpPr>
            <p:cNvPr id="7" name="Freeform 10"/>
            <p:cNvSpPr>
              <a:spLocks/>
            </p:cNvSpPr>
            <p:nvPr userDrawn="1"/>
          </p:nvSpPr>
          <p:spPr bwMode="auto">
            <a:xfrm>
              <a:off x="1224140" y="3886278"/>
              <a:ext cx="3276878" cy="2971722"/>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solidFill>
                  <a:srgbClr val="000000"/>
                </a:solidFill>
              </a:endParaRPr>
            </a:p>
          </p:txBody>
        </p:sp>
        <p:sp>
          <p:nvSpPr>
            <p:cNvPr id="8" name="Freeform 11"/>
            <p:cNvSpPr>
              <a:spLocks/>
            </p:cNvSpPr>
            <p:nvPr userDrawn="1"/>
          </p:nvSpPr>
          <p:spPr bwMode="auto">
            <a:xfrm>
              <a:off x="876334" y="3993581"/>
              <a:ext cx="1720276" cy="2864419"/>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solidFill>
                  <a:srgbClr val="000000"/>
                </a:solidFill>
              </a:endParaRPr>
            </a:p>
          </p:txBody>
        </p:sp>
      </p:grpSp>
      <p:sp>
        <p:nvSpPr>
          <p:cNvPr id="9" name="Freeform 46"/>
          <p:cNvSpPr>
            <a:spLocks/>
          </p:cNvSpPr>
          <p:nvPr/>
        </p:nvSpPr>
        <p:spPr bwMode="auto">
          <a:xfrm>
            <a:off x="7543800"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solidFill>
                <a:srgbClr val="000000"/>
              </a:solidFill>
            </a:endParaRPr>
          </a:p>
        </p:txBody>
      </p:sp>
      <p:sp>
        <p:nvSpPr>
          <p:cNvPr id="10" name="Freeform 47"/>
          <p:cNvSpPr>
            <a:spLocks/>
          </p:cNvSpPr>
          <p:nvPr/>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solidFill>
                <a:srgbClr val="000000"/>
              </a:solidFill>
            </a:endParaRPr>
          </a:p>
        </p:txBody>
      </p:sp>
      <p:pic>
        <p:nvPicPr>
          <p:cNvPr id="11" name="15 Resim" descr="T.C. Çevre ve Şehircilik Bakanlığı">
            <a:hlinkClick r:id="rId2"/>
          </p:cNvPr>
          <p:cNvPicPr>
            <a:picLocks noChangeAspect="1" noChangeArrowheads="1"/>
          </p:cNvPicPr>
          <p:nvPr userDrawn="1"/>
        </p:nvPicPr>
        <p:blipFill>
          <a:blip r:embed="rId3" cstate="print"/>
          <a:srcRect/>
          <a:stretch>
            <a:fillRect/>
          </a:stretch>
        </p:blipFill>
        <p:spPr bwMode="auto">
          <a:xfrm>
            <a:off x="179388" y="188913"/>
            <a:ext cx="1600200" cy="1152525"/>
          </a:xfrm>
          <a:prstGeom prst="rect">
            <a:avLst/>
          </a:prstGeom>
          <a:noFill/>
          <a:ln w="9525">
            <a:noFill/>
            <a:miter lim="800000"/>
            <a:headEnd/>
            <a:tailEnd/>
          </a:ln>
        </p:spPr>
      </p:pic>
      <p:pic>
        <p:nvPicPr>
          <p:cNvPr id="12" name="16 Resim" descr="Shotsrect90.jpg"/>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164388" y="188913"/>
            <a:ext cx="1152525" cy="1284287"/>
          </a:xfrm>
          <a:prstGeom prst="rect">
            <a:avLst/>
          </a:prstGeom>
          <a:noFill/>
          <a:ln w="9525">
            <a:noFill/>
            <a:miter lim="800000"/>
            <a:headEnd/>
            <a:tailEnd/>
          </a:ln>
        </p:spPr>
      </p:pic>
      <p:sp>
        <p:nvSpPr>
          <p:cNvPr id="13" name="20 Veri Yer Tutucusu"/>
          <p:cNvSpPr>
            <a:spLocks noGrp="1"/>
          </p:cNvSpPr>
          <p:nvPr>
            <p:ph type="dt" sz="half" idx="10"/>
          </p:nvPr>
        </p:nvSpPr>
        <p:spPr>
          <a:xfrm>
            <a:off x="457200" y="6519863"/>
            <a:ext cx="2133600" cy="365125"/>
          </a:xfrm>
        </p:spPr>
        <p:txBody>
          <a:bodyPr/>
          <a:lstStyle>
            <a:lvl1pPr>
              <a:defRPr b="1" smtClean="0">
                <a:solidFill>
                  <a:srgbClr val="0033CC"/>
                </a:solidFill>
              </a:defRPr>
            </a:lvl1pPr>
          </a:lstStyle>
          <a:p>
            <a:pPr>
              <a:defRPr/>
            </a:pPr>
            <a:fld id="{A4D02BEF-FFF0-435A-AF68-D7BE829D41A9}" type="datetime1">
              <a:rPr lang="tr-TR"/>
              <a:pPr>
                <a:defRPr/>
              </a:pPr>
              <a:t>30.10.2020</a:t>
            </a:fld>
            <a:endParaRPr lang="tr-TR" dirty="0"/>
          </a:p>
        </p:txBody>
      </p:sp>
      <p:sp>
        <p:nvSpPr>
          <p:cNvPr id="14" name="21 Slayt Numarası Yer Tutucusu"/>
          <p:cNvSpPr>
            <a:spLocks noGrp="1"/>
          </p:cNvSpPr>
          <p:nvPr>
            <p:ph type="sldNum" sz="quarter" idx="11"/>
          </p:nvPr>
        </p:nvSpPr>
        <p:spPr>
          <a:xfrm>
            <a:off x="6553200" y="6519863"/>
            <a:ext cx="2133600" cy="365125"/>
          </a:xfrm>
        </p:spPr>
        <p:txBody>
          <a:bodyPr/>
          <a:lstStyle>
            <a:lvl1pPr>
              <a:defRPr smtClean="0">
                <a:solidFill>
                  <a:srgbClr val="0033CC"/>
                </a:solidFill>
              </a:defRPr>
            </a:lvl1pPr>
          </a:lstStyle>
          <a:p>
            <a:pPr>
              <a:defRPr/>
            </a:pPr>
            <a:fld id="{8D274C73-C77A-4946-9540-091C8C6CDECD}" type="slidenum">
              <a:rPr lang="tr-TR"/>
              <a:pPr>
                <a:defRPr/>
              </a:pPr>
              <a:t>‹#›</a:t>
            </a:fld>
            <a:endParaRPr lang="tr-TR"/>
          </a:p>
        </p:txBody>
      </p:sp>
      <p:sp>
        <p:nvSpPr>
          <p:cNvPr id="15" name="22 Altbilgi Yer Tutucusu"/>
          <p:cNvSpPr>
            <a:spLocks noGrp="1"/>
          </p:cNvSpPr>
          <p:nvPr>
            <p:ph type="ftr" sz="quarter" idx="12"/>
          </p:nvPr>
        </p:nvSpPr>
        <p:spPr>
          <a:xfrm>
            <a:off x="3124200" y="6519863"/>
            <a:ext cx="2895600" cy="365125"/>
          </a:xfrm>
        </p:spPr>
        <p:txBody>
          <a:bodyPr/>
          <a:lstStyle>
            <a:lvl1pPr>
              <a:defRPr b="1" smtClean="0">
                <a:solidFill>
                  <a:srgbClr val="0033CC"/>
                </a:solidFill>
              </a:defRPr>
            </a:lvl1pPr>
          </a:lstStyle>
          <a:p>
            <a:pPr>
              <a:defRPr/>
            </a:pPr>
            <a:endParaRPr lang="tr-TR"/>
          </a:p>
        </p:txBody>
      </p:sp>
    </p:spTree>
    <p:extLst>
      <p:ext uri="{BB962C8B-B14F-4D97-AF65-F5344CB8AC3E}">
        <p14:creationId xmlns:p14="http://schemas.microsoft.com/office/powerpoint/2010/main" val="25230661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9" name="28 Başlık"/>
          <p:cNvSpPr>
            <a:spLocks noGrp="1"/>
          </p:cNvSpPr>
          <p:nvPr>
            <p:ph type="ctrTitle"/>
          </p:nvPr>
        </p:nvSpPr>
        <p:spPr>
          <a:xfrm>
            <a:off x="381000" y="4853411"/>
            <a:ext cx="8458200" cy="1222375"/>
          </a:xfrm>
        </p:spPr>
        <p:txBody>
          <a:bodyPr anchor="t"/>
          <a:lstStyle/>
          <a:p>
            <a:r>
              <a:rPr lang="tr-TR" smtClean="0"/>
              <a:t>Asıl başlık stili için tıklatın</a:t>
            </a:r>
            <a:endParaRPr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15 Veri Yer Tutucusu"/>
          <p:cNvSpPr>
            <a:spLocks noGrp="1"/>
          </p:cNvSpPr>
          <p:nvPr>
            <p:ph type="dt" sz="half" idx="10"/>
          </p:nvPr>
        </p:nvSpPr>
        <p:spPr/>
        <p:txBody>
          <a:bodyPr/>
          <a:lstStyle>
            <a:lvl1pPr>
              <a:defRPr/>
            </a:lvl1pPr>
          </a:lstStyle>
          <a:p>
            <a:pPr>
              <a:defRPr/>
            </a:pPr>
            <a:fld id="{74CBEAF9-9E58-4CC8-A6FF-6DD8A58DEEA4}" type="datetimeFigureOut">
              <a:rPr lang="en-US">
                <a:solidFill>
                  <a:srgbClr val="7FD13B">
                    <a:shade val="75000"/>
                  </a:srgbClr>
                </a:solidFill>
              </a:rPr>
              <a:pPr>
                <a:defRPr/>
              </a:pPr>
              <a:t>10/30/2020</a:t>
            </a:fld>
            <a:endParaRPr lang="en-US">
              <a:solidFill>
                <a:srgbClr val="7FD13B">
                  <a:shade val="75000"/>
                </a:srgbClr>
              </a:solidFill>
            </a:endParaRPr>
          </a:p>
        </p:txBody>
      </p:sp>
      <p:sp>
        <p:nvSpPr>
          <p:cNvPr id="6" name="1 Altbilgi Yer Tutucusu"/>
          <p:cNvSpPr>
            <a:spLocks noGrp="1"/>
          </p:cNvSpPr>
          <p:nvPr>
            <p:ph type="ftr" sz="quarter" idx="11"/>
          </p:nvPr>
        </p:nvSpPr>
        <p:spPr/>
        <p:txBody>
          <a:bodyPr/>
          <a:lstStyle>
            <a:lvl1pPr>
              <a:defRPr/>
            </a:lvl1pPr>
          </a:lstStyle>
          <a:p>
            <a:pPr>
              <a:defRPr/>
            </a:pPr>
            <a:endParaRPr lang="en-US">
              <a:solidFill>
                <a:srgbClr val="7FD13B">
                  <a:shade val="75000"/>
                </a:srgbClr>
              </a:solidFill>
            </a:endParaRPr>
          </a:p>
        </p:txBody>
      </p:sp>
      <p:sp>
        <p:nvSpPr>
          <p:cNvPr id="7" name="14 Slayt Numarası Yer Tutucusu"/>
          <p:cNvSpPr>
            <a:spLocks noGrp="1"/>
          </p:cNvSpPr>
          <p:nvPr>
            <p:ph type="sldNum" sz="quarter" idx="12"/>
          </p:nvPr>
        </p:nvSpPr>
        <p:spPr>
          <a:xfrm>
            <a:off x="8229600" y="6473825"/>
            <a:ext cx="758825" cy="247650"/>
          </a:xfrm>
        </p:spPr>
        <p:txBody>
          <a:bodyPr/>
          <a:lstStyle>
            <a:lvl1pPr>
              <a:defRPr/>
            </a:lvl1pPr>
          </a:lstStyle>
          <a:p>
            <a:pPr>
              <a:defRPr/>
            </a:pPr>
            <a:fld id="{7FCC98AE-219C-4E45-8F5E-50358A1F745F}" type="slidenum">
              <a:rPr lang="tr-TR">
                <a:solidFill>
                  <a:srgbClr val="7FD13B">
                    <a:shade val="75000"/>
                  </a:srgbClr>
                </a:solidFill>
              </a:rPr>
              <a:pPr>
                <a:defRPr/>
              </a:pPr>
              <a:t>‹#›</a:t>
            </a:fld>
            <a:endParaRPr lang="tr-TR" dirty="0">
              <a:solidFill>
                <a:srgbClr val="7FD13B">
                  <a:shade val="75000"/>
                </a:srgbClr>
              </a:solidFill>
            </a:endParaRPr>
          </a:p>
        </p:txBody>
      </p:sp>
    </p:spTree>
    <p:extLst>
      <p:ext uri="{BB962C8B-B14F-4D97-AF65-F5344CB8AC3E}">
        <p14:creationId xmlns:p14="http://schemas.microsoft.com/office/powerpoint/2010/main" val="26561958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lang="tr-TR" smtClean="0"/>
              <a:t>Asıl başlık stili için tıklatın</a:t>
            </a:r>
            <a:endParaRPr lang="en-US"/>
          </a:p>
        </p:txBody>
      </p:sp>
      <p:sp>
        <p:nvSpPr>
          <p:cNvPr id="27" name="26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4 Veri Yer Tutucusu"/>
          <p:cNvSpPr>
            <a:spLocks noGrp="1"/>
          </p:cNvSpPr>
          <p:nvPr>
            <p:ph type="dt" sz="half" idx="10"/>
          </p:nvPr>
        </p:nvSpPr>
        <p:spPr/>
        <p:txBody>
          <a:bodyPr/>
          <a:lstStyle>
            <a:lvl1pPr>
              <a:defRPr/>
            </a:lvl1pPr>
          </a:lstStyle>
          <a:p>
            <a:pPr>
              <a:defRPr/>
            </a:pPr>
            <a:fld id="{0AB9B0C6-B602-4C4D-802E-3FDA41B75870}" type="datetime1">
              <a:rPr lang="tr-TR">
                <a:solidFill>
                  <a:srgbClr val="7FD13B">
                    <a:shade val="75000"/>
                  </a:srgbClr>
                </a:solidFill>
              </a:rPr>
              <a:pPr>
                <a:defRPr/>
              </a:pPr>
              <a:t>30.10.2020</a:t>
            </a:fld>
            <a:endParaRPr lang="tr-TR" dirty="0">
              <a:solidFill>
                <a:srgbClr val="7FD13B">
                  <a:shade val="75000"/>
                </a:srgbClr>
              </a:solidFill>
            </a:endParaRPr>
          </a:p>
        </p:txBody>
      </p:sp>
      <p:sp>
        <p:nvSpPr>
          <p:cNvPr id="5" name="18 Altbilgi Yer Tutucusu"/>
          <p:cNvSpPr>
            <a:spLocks noGrp="1"/>
          </p:cNvSpPr>
          <p:nvPr>
            <p:ph type="ftr" sz="quarter" idx="11"/>
          </p:nvPr>
        </p:nvSpPr>
        <p:spPr>
          <a:xfrm>
            <a:off x="3581400" y="76200"/>
            <a:ext cx="2895600" cy="288925"/>
          </a:xfrm>
        </p:spPr>
        <p:txBody>
          <a:bodyPr/>
          <a:lstStyle>
            <a:lvl1pPr>
              <a:defRPr/>
            </a:lvl1pPr>
          </a:lstStyle>
          <a:p>
            <a:pPr>
              <a:defRPr/>
            </a:pPr>
            <a:endParaRPr lang="tr-TR">
              <a:solidFill>
                <a:srgbClr val="7FD13B">
                  <a:shade val="75000"/>
                </a:srgbClr>
              </a:solidFill>
            </a:endParaRPr>
          </a:p>
        </p:txBody>
      </p:sp>
      <p:sp>
        <p:nvSpPr>
          <p:cNvPr id="6" name="15 Slayt Numarası Yer Tutucusu"/>
          <p:cNvSpPr>
            <a:spLocks noGrp="1"/>
          </p:cNvSpPr>
          <p:nvPr>
            <p:ph type="sldNum" sz="quarter" idx="12"/>
          </p:nvPr>
        </p:nvSpPr>
        <p:spPr>
          <a:xfrm>
            <a:off x="8229600" y="6473825"/>
            <a:ext cx="758825" cy="247650"/>
          </a:xfrm>
        </p:spPr>
        <p:txBody>
          <a:bodyPr/>
          <a:lstStyle>
            <a:lvl1pPr>
              <a:defRPr/>
            </a:lvl1pPr>
          </a:lstStyle>
          <a:p>
            <a:pPr>
              <a:defRPr/>
            </a:pPr>
            <a:fld id="{E400693E-72D6-46E0-90B8-DB913A2FFFEF}" type="slidenum">
              <a:rPr lang="tr-TR">
                <a:solidFill>
                  <a:srgbClr val="7FD13B">
                    <a:shade val="75000"/>
                  </a:srgbClr>
                </a:solidFill>
              </a:rPr>
              <a:pPr>
                <a:defRPr/>
              </a:pPr>
              <a:t>‹#›</a:t>
            </a:fld>
            <a:endParaRPr lang="tr-TR" dirty="0">
              <a:solidFill>
                <a:srgbClr val="7FD13B">
                  <a:shade val="75000"/>
                </a:srgbClr>
              </a:solidFill>
            </a:endParaRPr>
          </a:p>
        </p:txBody>
      </p:sp>
    </p:spTree>
    <p:extLst>
      <p:ext uri="{BB962C8B-B14F-4D97-AF65-F5344CB8AC3E}">
        <p14:creationId xmlns:p14="http://schemas.microsoft.com/office/powerpoint/2010/main" val="3824298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endParaRPr>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lang="tr-TR" smtClean="0"/>
              <a:t>Asıl başlık stili için tıklatın</a:t>
            </a:r>
            <a:endParaRPr lang="en-US"/>
          </a:p>
        </p:txBody>
      </p:sp>
      <p:sp>
        <p:nvSpPr>
          <p:cNvPr id="5" name="18 Veri Yer Tutucusu"/>
          <p:cNvSpPr>
            <a:spLocks noGrp="1"/>
          </p:cNvSpPr>
          <p:nvPr>
            <p:ph type="dt" sz="half" idx="10"/>
          </p:nvPr>
        </p:nvSpPr>
        <p:spPr/>
        <p:txBody>
          <a:bodyPr/>
          <a:lstStyle>
            <a:lvl1pPr>
              <a:defRPr/>
            </a:lvl1pPr>
          </a:lstStyle>
          <a:p>
            <a:pPr>
              <a:defRPr/>
            </a:pPr>
            <a:fld id="{E7135BCC-BB56-460A-B495-E99730165406}" type="datetime1">
              <a:rPr lang="tr-TR">
                <a:solidFill>
                  <a:srgbClr val="7FD13B">
                    <a:shade val="75000"/>
                  </a:srgbClr>
                </a:solidFill>
              </a:rPr>
              <a:pPr>
                <a:defRPr/>
              </a:pPr>
              <a:t>30.10.2020</a:t>
            </a:fld>
            <a:endParaRPr lang="tr-TR">
              <a:solidFill>
                <a:srgbClr val="7FD13B">
                  <a:shade val="75000"/>
                </a:srgbClr>
              </a:solidFill>
            </a:endParaRPr>
          </a:p>
        </p:txBody>
      </p:sp>
      <p:sp>
        <p:nvSpPr>
          <p:cNvPr id="7" name="10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9" name="15 Slayt Numarası Yer Tutucusu"/>
          <p:cNvSpPr>
            <a:spLocks noGrp="1"/>
          </p:cNvSpPr>
          <p:nvPr>
            <p:ph type="sldNum" sz="quarter" idx="12"/>
          </p:nvPr>
        </p:nvSpPr>
        <p:spPr/>
        <p:txBody>
          <a:bodyPr/>
          <a:lstStyle>
            <a:lvl1pPr>
              <a:defRPr/>
            </a:lvl1pPr>
          </a:lstStyle>
          <a:p>
            <a:pPr>
              <a:defRPr/>
            </a:pPr>
            <a:fld id="{984007A8-2BC8-48BC-8C19-57FBBB796A4E}"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932147883"/>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5" name="Rectangle 4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7" name="Group 43"/>
          <p:cNvGrpSpPr/>
          <p:nvPr/>
        </p:nvGrpSpPr>
        <p:grpSpPr>
          <a:xfrm>
            <a:off x="0" y="2267858"/>
            <a:ext cx="4191000" cy="4590144"/>
            <a:chOff x="-1" y="1600199"/>
            <a:chExt cx="4501019" cy="5257801"/>
          </a:xfrm>
        </p:grpSpPr>
        <p:sp>
          <p:nvSpPr>
            <p:cNvPr id="39" name="Freeform 7"/>
            <p:cNvSpPr>
              <a:spLocks/>
            </p:cNvSpPr>
            <p:nvPr userDrawn="1"/>
          </p:nvSpPr>
          <p:spPr bwMode="auto">
            <a:xfrm>
              <a:off x="-1" y="1600199"/>
              <a:ext cx="4127498" cy="2514600"/>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0" name="Freeform 8"/>
            <p:cNvSpPr>
              <a:spLocks/>
            </p:cNvSpPr>
            <p:nvPr userDrawn="1"/>
          </p:nvSpPr>
          <p:spPr bwMode="auto">
            <a:xfrm>
              <a:off x="-1" y="3581398"/>
              <a:ext cx="1600200" cy="3276599"/>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9"/>
            <p:cNvSpPr>
              <a:spLocks/>
            </p:cNvSpPr>
            <p:nvPr userDrawn="1"/>
          </p:nvSpPr>
          <p:spPr bwMode="auto">
            <a:xfrm>
              <a:off x="0" y="2438399"/>
              <a:ext cx="2895599" cy="2154237"/>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10"/>
            <p:cNvSpPr>
              <a:spLocks/>
            </p:cNvSpPr>
            <p:nvPr userDrawn="1"/>
          </p:nvSpPr>
          <p:spPr bwMode="auto">
            <a:xfrm>
              <a:off x="1224419" y="3886199"/>
              <a:ext cx="3276599" cy="2971800"/>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11"/>
            <p:cNvSpPr>
              <a:spLocks/>
            </p:cNvSpPr>
            <p:nvPr userDrawn="1"/>
          </p:nvSpPr>
          <p:spPr bwMode="auto">
            <a:xfrm>
              <a:off x="876758" y="3994150"/>
              <a:ext cx="1719262" cy="2863850"/>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47" name="Freeform 46"/>
          <p:cNvSpPr>
            <a:spLocks/>
          </p:cNvSpPr>
          <p:nvPr/>
        </p:nvSpPr>
        <p:spPr bwMode="auto">
          <a:xfrm>
            <a:off x="7543800" y="0"/>
            <a:ext cx="1600201"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8" name="Freeform 47"/>
          <p:cNvSpPr>
            <a:spLocks/>
          </p:cNvSpPr>
          <p:nvPr/>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 name="Title 1"/>
          <p:cNvSpPr>
            <a:spLocks noGrp="1"/>
          </p:cNvSpPr>
          <p:nvPr>
            <p:ph type="ctrTitle"/>
          </p:nvPr>
        </p:nvSpPr>
        <p:spPr>
          <a:xfrm>
            <a:off x="990600" y="1116449"/>
            <a:ext cx="6858000" cy="707886"/>
          </a:xfrm>
        </p:spPr>
        <p:txBody>
          <a:bodyPr wrap="square">
            <a:spAutoFit/>
          </a:bodyPr>
          <a:lstStyle>
            <a:lvl1pPr algn="r">
              <a:defRPr sz="4000">
                <a:solidFill>
                  <a:schemeClr val="accent2">
                    <a:lumMod val="75000"/>
                  </a:schemeClr>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990600" y="1900535"/>
            <a:ext cx="6858000" cy="461665"/>
          </a:xfrm>
        </p:spPr>
        <p:txBody>
          <a:bodyPr wrap="square">
            <a:spAutoFit/>
          </a:bodyPr>
          <a:lstStyle>
            <a:lvl1pPr marL="0" indent="0" algn="r">
              <a:buNone/>
              <a:defRPr sz="24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pPr>
              <a:defRPr/>
            </a:pPr>
            <a:fld id="{6B8E5D12-AD7C-497A-AAD6-EAD956DF8342}"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11"/>
          </p:nvPr>
        </p:nvSpPr>
        <p:spPr/>
        <p:txBody>
          <a:bodyPr/>
          <a:lstStyle/>
          <a:p>
            <a:pPr>
              <a:defRPr/>
            </a:pPr>
            <a:endParaRPr lang="tr-TR">
              <a:solidFill>
                <a:srgbClr val="000000">
                  <a:tint val="75000"/>
                </a:srgbClr>
              </a:solidFill>
            </a:endParaRPr>
          </a:p>
        </p:txBody>
      </p:sp>
      <p:sp>
        <p:nvSpPr>
          <p:cNvPr id="6" name="Slide Number Placeholder 5"/>
          <p:cNvSpPr>
            <a:spLocks noGrp="1"/>
          </p:cNvSpPr>
          <p:nvPr>
            <p:ph type="sldNum" sz="quarter" idx="12"/>
          </p:nvPr>
        </p:nvSpPr>
        <p:spPr/>
        <p:txBody>
          <a:bodyPr/>
          <a:lstStyle/>
          <a:p>
            <a:pPr>
              <a:defRPr/>
            </a:pPr>
            <a:fld id="{34F82FC0-03DB-47FB-8DCD-66B9BE4BB7EE}"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567338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0 Veri Yer Tutucusu"/>
          <p:cNvSpPr>
            <a:spLocks noGrp="1"/>
          </p:cNvSpPr>
          <p:nvPr>
            <p:ph type="dt" sz="half" idx="10"/>
          </p:nvPr>
        </p:nvSpPr>
        <p:spPr/>
        <p:txBody>
          <a:bodyPr/>
          <a:lstStyle>
            <a:lvl1pPr>
              <a:defRPr/>
            </a:lvl1pPr>
          </a:lstStyle>
          <a:p>
            <a:pPr>
              <a:defRPr/>
            </a:pPr>
            <a:fld id="{1F9CFB65-3198-43B5-AE02-E72DB3EAACB4}" type="datetime1">
              <a:rPr lang="tr-TR">
                <a:solidFill>
                  <a:srgbClr val="7FD13B">
                    <a:shade val="75000"/>
                  </a:srgbClr>
                </a:solidFill>
              </a:rPr>
              <a:pPr>
                <a:defRPr/>
              </a:pPr>
              <a:t>30.10.2020</a:t>
            </a:fld>
            <a:endParaRPr lang="tr-TR">
              <a:solidFill>
                <a:srgbClr val="7FD13B">
                  <a:shade val="75000"/>
                </a:srgbClr>
              </a:solidFill>
            </a:endParaRPr>
          </a:p>
        </p:txBody>
      </p:sp>
      <p:sp>
        <p:nvSpPr>
          <p:cNvPr id="6" name="9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7" name="30 Slayt Numarası Yer Tutucusu"/>
          <p:cNvSpPr>
            <a:spLocks noGrp="1"/>
          </p:cNvSpPr>
          <p:nvPr>
            <p:ph type="sldNum" sz="quarter" idx="12"/>
          </p:nvPr>
        </p:nvSpPr>
        <p:spPr/>
        <p:txBody>
          <a:bodyPr/>
          <a:lstStyle>
            <a:lvl1pPr>
              <a:defRPr/>
            </a:lvl1pPr>
          </a:lstStyle>
          <a:p>
            <a:pPr>
              <a:defRPr/>
            </a:pPr>
            <a:fld id="{81C70A05-74DC-4872-9213-431E6D74D7E6}"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023494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9" name="28 Başlık"/>
          <p:cNvSpPr>
            <a:spLocks noGrp="1"/>
          </p:cNvSpPr>
          <p:nvPr>
            <p:ph type="title"/>
          </p:nvPr>
        </p:nvSpPr>
        <p:spPr>
          <a:xfrm>
            <a:off x="304800" y="5410200"/>
            <a:ext cx="8610600" cy="882650"/>
          </a:xfrm>
        </p:spPr>
        <p:txBody>
          <a:bodyPr/>
          <a:lstStyle>
            <a:lvl1pPr>
              <a:defRPr/>
            </a:lvl1pPr>
          </a:lstStyle>
          <a:p>
            <a:r>
              <a:rPr lang="tr-TR" smtClean="0"/>
              <a:t>Asıl başlık stili için tıklatın</a:t>
            </a:r>
            <a:endParaRPr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8" name="9 Veri Yer Tutucusu"/>
          <p:cNvSpPr>
            <a:spLocks noGrp="1"/>
          </p:cNvSpPr>
          <p:nvPr>
            <p:ph type="dt" sz="half" idx="10"/>
          </p:nvPr>
        </p:nvSpPr>
        <p:spPr/>
        <p:txBody>
          <a:bodyPr/>
          <a:lstStyle>
            <a:lvl1pPr>
              <a:defRPr/>
            </a:lvl1pPr>
          </a:lstStyle>
          <a:p>
            <a:pPr>
              <a:defRPr/>
            </a:pPr>
            <a:fld id="{8332CED6-B1B6-4AFF-A65B-BBCB2387934E}" type="datetime1">
              <a:rPr lang="tr-TR">
                <a:solidFill>
                  <a:srgbClr val="7FD13B">
                    <a:shade val="75000"/>
                  </a:srgbClr>
                </a:solidFill>
              </a:rPr>
              <a:pPr>
                <a:defRPr/>
              </a:pPr>
              <a:t>30.10.2020</a:t>
            </a:fld>
            <a:endParaRPr lang="tr-TR">
              <a:solidFill>
                <a:srgbClr val="7FD13B">
                  <a:shade val="75000"/>
                </a:srgbClr>
              </a:solidFill>
            </a:endParaRPr>
          </a:p>
        </p:txBody>
      </p:sp>
      <p:sp>
        <p:nvSpPr>
          <p:cNvPr id="9" name="5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10" name="6 Slayt Numarası Yer Tutucusu"/>
          <p:cNvSpPr>
            <a:spLocks noGrp="1"/>
          </p:cNvSpPr>
          <p:nvPr>
            <p:ph type="sldNum" sz="quarter" idx="12"/>
          </p:nvPr>
        </p:nvSpPr>
        <p:spPr>
          <a:xfrm>
            <a:off x="8229600" y="6477000"/>
            <a:ext cx="762000" cy="247650"/>
          </a:xfrm>
        </p:spPr>
        <p:txBody>
          <a:bodyPr/>
          <a:lstStyle>
            <a:lvl1pPr>
              <a:defRPr/>
            </a:lvl1pPr>
          </a:lstStyle>
          <a:p>
            <a:pPr>
              <a:defRPr/>
            </a:pPr>
            <a:fld id="{71A32DFB-2EA2-4D0F-BBD4-17985507435A}"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678212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3" name="11 Veri Yer Tutucusu"/>
          <p:cNvSpPr>
            <a:spLocks noGrp="1"/>
          </p:cNvSpPr>
          <p:nvPr>
            <p:ph type="dt" sz="half" idx="10"/>
          </p:nvPr>
        </p:nvSpPr>
        <p:spPr/>
        <p:txBody>
          <a:bodyPr/>
          <a:lstStyle>
            <a:lvl1pPr>
              <a:defRPr/>
            </a:lvl1pPr>
          </a:lstStyle>
          <a:p>
            <a:pPr>
              <a:defRPr/>
            </a:pPr>
            <a:fld id="{7C2EBAE1-C63A-46A5-9368-460ED9159C80}" type="datetime1">
              <a:rPr lang="tr-TR">
                <a:solidFill>
                  <a:srgbClr val="7FD13B">
                    <a:shade val="75000"/>
                  </a:srgbClr>
                </a:solidFill>
              </a:rPr>
              <a:pPr>
                <a:defRPr/>
              </a:pPr>
              <a:t>30.10.2020</a:t>
            </a:fld>
            <a:endParaRPr lang="tr-TR">
              <a:solidFill>
                <a:srgbClr val="7FD13B">
                  <a:shade val="75000"/>
                </a:srgbClr>
              </a:solidFill>
            </a:endParaRPr>
          </a:p>
        </p:txBody>
      </p:sp>
      <p:sp>
        <p:nvSpPr>
          <p:cNvPr id="4" name="20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5" name="5 Slayt Numarası Yer Tutucusu"/>
          <p:cNvSpPr>
            <a:spLocks noGrp="1"/>
          </p:cNvSpPr>
          <p:nvPr>
            <p:ph type="sldNum" sz="quarter" idx="12"/>
          </p:nvPr>
        </p:nvSpPr>
        <p:spPr/>
        <p:txBody>
          <a:bodyPr/>
          <a:lstStyle>
            <a:lvl1pPr>
              <a:defRPr/>
            </a:lvl1pPr>
          </a:lstStyle>
          <a:p>
            <a:pPr>
              <a:defRPr/>
            </a:pPr>
            <a:fld id="{CA10F3B0-CF54-4372-8404-94E2FA886C8B}"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37075273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2 Veri Yer Tutucusu"/>
          <p:cNvSpPr>
            <a:spLocks noGrp="1"/>
          </p:cNvSpPr>
          <p:nvPr>
            <p:ph type="dt" sz="half" idx="10"/>
          </p:nvPr>
        </p:nvSpPr>
        <p:spPr/>
        <p:txBody>
          <a:bodyPr/>
          <a:lstStyle>
            <a:lvl1pPr>
              <a:defRPr/>
            </a:lvl1pPr>
          </a:lstStyle>
          <a:p>
            <a:pPr>
              <a:defRPr/>
            </a:pPr>
            <a:fld id="{C88DAA9E-9B41-4C03-8848-9B97409FE736}" type="datetime1">
              <a:rPr lang="tr-TR">
                <a:solidFill>
                  <a:srgbClr val="7FD13B">
                    <a:shade val="75000"/>
                  </a:srgbClr>
                </a:solidFill>
              </a:rPr>
              <a:pPr>
                <a:defRPr/>
              </a:pPr>
              <a:t>30.10.2020</a:t>
            </a:fld>
            <a:endParaRPr lang="tr-TR">
              <a:solidFill>
                <a:srgbClr val="7FD13B">
                  <a:shade val="75000"/>
                </a:srgbClr>
              </a:solidFill>
            </a:endParaRPr>
          </a:p>
        </p:txBody>
      </p:sp>
      <p:sp>
        <p:nvSpPr>
          <p:cNvPr id="3" name="23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4" name="6 Slayt Numarası Yer Tutucusu"/>
          <p:cNvSpPr>
            <a:spLocks noGrp="1"/>
          </p:cNvSpPr>
          <p:nvPr>
            <p:ph type="sldNum" sz="quarter" idx="12"/>
          </p:nvPr>
        </p:nvSpPr>
        <p:spPr/>
        <p:txBody>
          <a:bodyPr/>
          <a:lstStyle>
            <a:lvl1pPr>
              <a:defRPr/>
            </a:lvl1pPr>
          </a:lstStyle>
          <a:p>
            <a:pPr>
              <a:defRPr/>
            </a:pPr>
            <a:fld id="{652C26D1-0DBF-4700-B91D-20FA011AD9F2}"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4284307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12" name="11 Başlık"/>
          <p:cNvSpPr>
            <a:spLocks noGrp="1"/>
          </p:cNvSpPr>
          <p:nvPr>
            <p:ph type="title"/>
          </p:nvPr>
        </p:nvSpPr>
        <p:spPr>
          <a:xfrm>
            <a:off x="457200" y="5486400"/>
            <a:ext cx="8458200" cy="520700"/>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24 Veri Yer Tutucusu"/>
          <p:cNvSpPr>
            <a:spLocks noGrp="1"/>
          </p:cNvSpPr>
          <p:nvPr>
            <p:ph type="dt" sz="half" idx="10"/>
          </p:nvPr>
        </p:nvSpPr>
        <p:spPr/>
        <p:txBody>
          <a:bodyPr/>
          <a:lstStyle>
            <a:lvl1pPr>
              <a:defRPr/>
            </a:lvl1pPr>
          </a:lstStyle>
          <a:p>
            <a:pPr>
              <a:defRPr/>
            </a:pPr>
            <a:fld id="{10E01408-A949-4F51-A4C5-0F37905AC723}" type="datetime1">
              <a:rPr lang="tr-TR">
                <a:solidFill>
                  <a:srgbClr val="7FD13B">
                    <a:shade val="75000"/>
                  </a:srgbClr>
                </a:solidFill>
              </a:rPr>
              <a:pPr>
                <a:defRPr/>
              </a:pPr>
              <a:t>30.10.2020</a:t>
            </a:fld>
            <a:endParaRPr lang="tr-TR">
              <a:solidFill>
                <a:srgbClr val="7FD13B">
                  <a:shade val="75000"/>
                </a:srgbClr>
              </a:solidFill>
            </a:endParaRPr>
          </a:p>
        </p:txBody>
      </p:sp>
      <p:sp>
        <p:nvSpPr>
          <p:cNvPr id="7" name="28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8" name="6 Slayt Numarası Yer Tutucusu"/>
          <p:cNvSpPr>
            <a:spLocks noGrp="1"/>
          </p:cNvSpPr>
          <p:nvPr>
            <p:ph type="sldNum" sz="quarter" idx="12"/>
          </p:nvPr>
        </p:nvSpPr>
        <p:spPr/>
        <p:txBody>
          <a:bodyPr/>
          <a:lstStyle>
            <a:lvl1pPr>
              <a:defRPr/>
            </a:lvl1pPr>
          </a:lstStyle>
          <a:p>
            <a:pPr>
              <a:defRPr/>
            </a:pPr>
            <a:fld id="{E1B6C014-4734-416C-AB1E-3E349E8AC4B1}"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3931621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17" name="16 Başlık"/>
          <p:cNvSpPr>
            <a:spLocks noGrp="1"/>
          </p:cNvSpPr>
          <p:nvPr>
            <p:ph type="title"/>
          </p:nvPr>
        </p:nvSpPr>
        <p:spPr>
          <a:xfrm>
            <a:off x="381000" y="4993760"/>
            <a:ext cx="5867400" cy="522288"/>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6 Veri Yer Tutucusu"/>
          <p:cNvSpPr>
            <a:spLocks noGrp="1"/>
          </p:cNvSpPr>
          <p:nvPr>
            <p:ph type="dt" sz="half" idx="10"/>
          </p:nvPr>
        </p:nvSpPr>
        <p:spPr/>
        <p:txBody>
          <a:bodyPr/>
          <a:lstStyle>
            <a:lvl1pPr>
              <a:defRPr/>
            </a:lvl1pPr>
          </a:lstStyle>
          <a:p>
            <a:pPr>
              <a:defRPr/>
            </a:pPr>
            <a:fld id="{2C551F23-2757-4CB9-8CCD-31F9D0E56506}" type="datetime1">
              <a:rPr lang="tr-TR">
                <a:solidFill>
                  <a:srgbClr val="7FD13B">
                    <a:shade val="75000"/>
                  </a:srgbClr>
                </a:solidFill>
              </a:rPr>
              <a:pPr>
                <a:defRPr/>
              </a:pPr>
              <a:t>30.10.2020</a:t>
            </a:fld>
            <a:endParaRPr lang="tr-TR">
              <a:solidFill>
                <a:srgbClr val="7FD13B">
                  <a:shade val="75000"/>
                </a:srgbClr>
              </a:solidFill>
            </a:endParaRPr>
          </a:p>
        </p:txBody>
      </p:sp>
      <p:sp>
        <p:nvSpPr>
          <p:cNvPr id="6"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7" name="30 Slayt Numarası Yer Tutucusu"/>
          <p:cNvSpPr>
            <a:spLocks noGrp="1"/>
          </p:cNvSpPr>
          <p:nvPr>
            <p:ph type="sldNum" sz="quarter" idx="12"/>
          </p:nvPr>
        </p:nvSpPr>
        <p:spPr/>
        <p:txBody>
          <a:bodyPr/>
          <a:lstStyle>
            <a:lvl1pPr>
              <a:defRPr/>
            </a:lvl1pPr>
          </a:lstStyle>
          <a:p>
            <a:pPr>
              <a:defRPr/>
            </a:pPr>
            <a:fld id="{C0090699-3593-4E1C-BB73-62DF6D4A0171}"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41835858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614A1F6B-D7AB-4F5A-BAF0-CD821066E9F0}" type="datetime1">
              <a:rPr lang="tr-TR">
                <a:solidFill>
                  <a:srgbClr val="7FD13B">
                    <a:shade val="75000"/>
                  </a:srgbClr>
                </a:solidFill>
              </a:rPr>
              <a:pPr>
                <a:defRPr/>
              </a:pPr>
              <a:t>30.10.2020</a:t>
            </a:fld>
            <a:endParaRPr lang="tr-TR">
              <a:solidFill>
                <a:srgbClr val="7FD13B">
                  <a:shade val="75000"/>
                </a:srgb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F5DE19C1-F292-4B48-BF04-8732332DA957}"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317571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E83B8C2F-C3E9-4871-90D7-CEDF80099512}" type="datetime1">
              <a:rPr lang="tr-TR">
                <a:solidFill>
                  <a:srgbClr val="7FD13B">
                    <a:shade val="75000"/>
                  </a:srgbClr>
                </a:solidFill>
              </a:rPr>
              <a:pPr>
                <a:defRPr/>
              </a:pPr>
              <a:t>30.10.2020</a:t>
            </a:fld>
            <a:endParaRPr lang="tr-TR">
              <a:solidFill>
                <a:srgbClr val="7FD13B">
                  <a:shade val="75000"/>
                </a:srgb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A3175AFA-BB7E-456B-92D3-7BA5D4115EC0}"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22905661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Başlık Slaydı">
    <p:spTree>
      <p:nvGrpSpPr>
        <p:cNvPr id="1" name=""/>
        <p:cNvGrpSpPr/>
        <p:nvPr/>
      </p:nvGrpSpPr>
      <p:grpSpPr>
        <a:xfrm>
          <a:off x="0" y="0"/>
          <a:ext cx="0" cy="0"/>
          <a:chOff x="0" y="0"/>
          <a:chExt cx="0" cy="0"/>
        </a:xfrm>
      </p:grpSpPr>
      <p:sp>
        <p:nvSpPr>
          <p:cNvPr id="3" name="2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
        <p:nvSpPr>
          <p:cNvPr id="5"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867E2675-B64A-4D14-AE5C-EB086F87B35B}" type="slidenum">
              <a:rPr lang="tr-TR">
                <a:solidFill>
                  <a:prstClr val="white"/>
                </a:solidFill>
              </a:rPr>
              <a:pPr>
                <a:defRPr/>
              </a:pPr>
              <a:t>‹#›</a:t>
            </a:fld>
            <a:endParaRPr lang="tr-TR" dirty="0">
              <a:solidFill>
                <a:prstClr val="white"/>
              </a:solidFill>
            </a:endParaRPr>
          </a:p>
        </p:txBody>
      </p:sp>
      <p:sp>
        <p:nvSpPr>
          <p:cNvPr id="6" name="Rectangle 4"/>
          <p:cNvSpPr>
            <a:spLocks noGrp="1" noChangeArrowheads="1"/>
          </p:cNvSpPr>
          <p:nvPr>
            <p:ph type="dt" sz="half" idx="11"/>
          </p:nvPr>
        </p:nvSpPr>
        <p:spPr>
          <a:xfrm>
            <a:off x="285750" y="6572250"/>
            <a:ext cx="2000250" cy="285750"/>
          </a:xfrm>
        </p:spPr>
        <p:txBody>
          <a:bodyPr/>
          <a:lstStyle>
            <a:lvl1pPr>
              <a:defRPr sz="1200" b="0">
                <a:solidFill>
                  <a:schemeClr val="bg1"/>
                </a:solidFill>
                <a:latin typeface="Arial" charset="0"/>
              </a:defRPr>
            </a:lvl1pPr>
          </a:lstStyle>
          <a:p>
            <a:pPr>
              <a:defRPr/>
            </a:pPr>
            <a:fld id="{5EA68DC4-3088-4061-94F4-9BE2B5C5E04E}" type="datetime1">
              <a:rPr lang="tr-TR">
                <a:solidFill>
                  <a:prstClr val="white"/>
                </a:solidFill>
              </a:rPr>
              <a:pPr>
                <a:defRPr/>
              </a:pPr>
              <a:t>30.10.2020</a:t>
            </a:fld>
            <a:endParaRPr lang="tr-TR" dirty="0">
              <a:solidFill>
                <a:prstClr val="white"/>
              </a:solidFill>
            </a:endParaRPr>
          </a:p>
        </p:txBody>
      </p:sp>
    </p:spTree>
    <p:extLst>
      <p:ext uri="{BB962C8B-B14F-4D97-AF65-F5344CB8AC3E}">
        <p14:creationId xmlns:p14="http://schemas.microsoft.com/office/powerpoint/2010/main" val="386879343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Başlık Slaydı">
    <p:spTree>
      <p:nvGrpSpPr>
        <p:cNvPr id="1" name=""/>
        <p:cNvGrpSpPr/>
        <p:nvPr/>
      </p:nvGrpSpPr>
      <p:grpSpPr>
        <a:xfrm>
          <a:off x="0" y="0"/>
          <a:ext cx="0" cy="0"/>
          <a:chOff x="0" y="0"/>
          <a:chExt cx="0" cy="0"/>
        </a:xfrm>
      </p:grpSpPr>
      <p:sp>
        <p:nvSpPr>
          <p:cNvPr id="3" name="2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
        <p:nvSpPr>
          <p:cNvPr id="5"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53A23EBB-0F09-4A91-BA26-82FB7BB84EA2}" type="slidenum">
              <a:rPr lang="tr-TR">
                <a:solidFill>
                  <a:prstClr val="white"/>
                </a:solidFill>
              </a:rPr>
              <a:pPr>
                <a:defRPr/>
              </a:pPr>
              <a:t>‹#›</a:t>
            </a:fld>
            <a:endParaRPr lang="tr-TR" dirty="0">
              <a:solidFill>
                <a:prstClr val="white"/>
              </a:solidFill>
            </a:endParaRPr>
          </a:p>
        </p:txBody>
      </p:sp>
      <p:sp>
        <p:nvSpPr>
          <p:cNvPr id="6" name="Rectangle 4"/>
          <p:cNvSpPr>
            <a:spLocks noGrp="1" noChangeArrowheads="1"/>
          </p:cNvSpPr>
          <p:nvPr>
            <p:ph type="dt" sz="half" idx="11"/>
          </p:nvPr>
        </p:nvSpPr>
        <p:spPr>
          <a:xfrm>
            <a:off x="285750" y="6572250"/>
            <a:ext cx="2000250" cy="285750"/>
          </a:xfrm>
        </p:spPr>
        <p:txBody>
          <a:bodyPr/>
          <a:lstStyle>
            <a:lvl1pPr>
              <a:defRPr sz="1200" b="0">
                <a:solidFill>
                  <a:schemeClr val="bg1"/>
                </a:solidFill>
                <a:latin typeface="Arial" charset="0"/>
              </a:defRPr>
            </a:lvl1pPr>
          </a:lstStyle>
          <a:p>
            <a:pPr>
              <a:defRPr/>
            </a:pPr>
            <a:fld id="{8F4ECAFA-05EB-4875-AABB-C29FCA620483}" type="datetime1">
              <a:rPr lang="tr-TR">
                <a:solidFill>
                  <a:prstClr val="white"/>
                </a:solidFill>
              </a:rPr>
              <a:pPr>
                <a:defRPr/>
              </a:pPr>
              <a:t>30.10.2020</a:t>
            </a:fld>
            <a:endParaRPr lang="tr-TR" dirty="0">
              <a:solidFill>
                <a:prstClr val="white"/>
              </a:solidFill>
            </a:endParaRPr>
          </a:p>
        </p:txBody>
      </p:sp>
    </p:spTree>
    <p:extLst>
      <p:ext uri="{BB962C8B-B14F-4D97-AF65-F5344CB8AC3E}">
        <p14:creationId xmlns:p14="http://schemas.microsoft.com/office/powerpoint/2010/main" val="23612706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11"/>
          </p:nvPr>
        </p:nvSpPr>
        <p:spPr/>
        <p:txBody>
          <a:bodyPr/>
          <a:lstStyle/>
          <a:p>
            <a:pPr>
              <a:defRPr/>
            </a:pPr>
            <a:endParaRPr lang="tr-TR">
              <a:solidFill>
                <a:srgbClr val="000000">
                  <a:tint val="75000"/>
                </a:srgbClr>
              </a:solidFill>
            </a:endParaRPr>
          </a:p>
        </p:txBody>
      </p:sp>
      <p:sp>
        <p:nvSpPr>
          <p:cNvPr id="6" name="Slide Number Placeholder 5"/>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17033122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sp>
        <p:nvSpPr>
          <p:cNvPr id="2" name="1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3"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503D26A9-6073-4DE7-A40E-BF3D90F1EA63}" type="slidenum">
              <a:rPr lang="tr-TR">
                <a:solidFill>
                  <a:prstClr val="white"/>
                </a:solidFill>
              </a:rPr>
              <a:pPr>
                <a:defRPr/>
              </a:pPr>
              <a:t>‹#›</a:t>
            </a:fld>
            <a:endParaRPr lang="tr-TR" dirty="0">
              <a:solidFill>
                <a:prstClr val="white"/>
              </a:solidFill>
            </a:endParaRPr>
          </a:p>
        </p:txBody>
      </p:sp>
    </p:spTree>
    <p:extLst>
      <p:ext uri="{BB962C8B-B14F-4D97-AF65-F5344CB8AC3E}">
        <p14:creationId xmlns:p14="http://schemas.microsoft.com/office/powerpoint/2010/main" val="3259966437"/>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Başlık Slaydı">
    <p:spTree>
      <p:nvGrpSpPr>
        <p:cNvPr id="1" name=""/>
        <p:cNvGrpSpPr/>
        <p:nvPr/>
      </p:nvGrpSpPr>
      <p:grpSpPr>
        <a:xfrm>
          <a:off x="0" y="0"/>
          <a:ext cx="0" cy="0"/>
          <a:chOff x="0" y="0"/>
          <a:chExt cx="0" cy="0"/>
        </a:xfrm>
      </p:grpSpPr>
      <p:sp>
        <p:nvSpPr>
          <p:cNvPr id="3" name="2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
        <p:nvSpPr>
          <p:cNvPr id="5"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63C2BD5E-973B-4C2D-BF22-255A1789F0F7}" type="slidenum">
              <a:rPr lang="tr-TR">
                <a:solidFill>
                  <a:prstClr val="white"/>
                </a:solidFill>
              </a:rPr>
              <a:pPr>
                <a:defRPr/>
              </a:pPr>
              <a:t>‹#›</a:t>
            </a:fld>
            <a:endParaRPr lang="tr-TR" dirty="0">
              <a:solidFill>
                <a:prstClr val="white"/>
              </a:solidFill>
            </a:endParaRPr>
          </a:p>
        </p:txBody>
      </p:sp>
      <p:sp>
        <p:nvSpPr>
          <p:cNvPr id="6" name="Rectangle 4"/>
          <p:cNvSpPr>
            <a:spLocks noGrp="1" noChangeArrowheads="1"/>
          </p:cNvSpPr>
          <p:nvPr>
            <p:ph type="dt" sz="half" idx="11"/>
          </p:nvPr>
        </p:nvSpPr>
        <p:spPr>
          <a:xfrm>
            <a:off x="285750" y="6572250"/>
            <a:ext cx="2000250" cy="285750"/>
          </a:xfrm>
        </p:spPr>
        <p:txBody>
          <a:bodyPr/>
          <a:lstStyle>
            <a:lvl1pPr>
              <a:defRPr sz="1200" b="0">
                <a:solidFill>
                  <a:schemeClr val="bg1"/>
                </a:solidFill>
                <a:latin typeface="Arial" charset="0"/>
              </a:defRPr>
            </a:lvl1pPr>
          </a:lstStyle>
          <a:p>
            <a:pPr>
              <a:defRPr/>
            </a:pPr>
            <a:fld id="{BCBD101B-EA5D-4B2F-9617-BD0A603030AC}" type="datetime1">
              <a:rPr lang="tr-TR">
                <a:solidFill>
                  <a:prstClr val="white"/>
                </a:solidFill>
              </a:rPr>
              <a:pPr>
                <a:defRPr/>
              </a:pPr>
              <a:t>30.10.2020</a:t>
            </a:fld>
            <a:endParaRPr lang="tr-TR" dirty="0">
              <a:solidFill>
                <a:prstClr val="white"/>
              </a:solidFill>
            </a:endParaRPr>
          </a:p>
        </p:txBody>
      </p:sp>
    </p:spTree>
    <p:extLst>
      <p:ext uri="{BB962C8B-B14F-4D97-AF65-F5344CB8AC3E}">
        <p14:creationId xmlns:p14="http://schemas.microsoft.com/office/powerpoint/2010/main" val="54141783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9" name="28 Başlık"/>
          <p:cNvSpPr>
            <a:spLocks noGrp="1"/>
          </p:cNvSpPr>
          <p:nvPr>
            <p:ph type="ctrTitle"/>
          </p:nvPr>
        </p:nvSpPr>
        <p:spPr>
          <a:xfrm>
            <a:off x="381000" y="4853411"/>
            <a:ext cx="8458200" cy="1222375"/>
          </a:xfrm>
        </p:spPr>
        <p:txBody>
          <a:bodyPr anchor="t"/>
          <a:lstStyle/>
          <a:p>
            <a:r>
              <a:rPr lang="tr-TR" smtClean="0"/>
              <a:t>Asıl başlık stili için tıklatın</a:t>
            </a:r>
            <a:endParaRPr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5" name="15 Veri Yer Tutucusu"/>
          <p:cNvSpPr>
            <a:spLocks noGrp="1"/>
          </p:cNvSpPr>
          <p:nvPr>
            <p:ph type="dt" sz="half" idx="10"/>
          </p:nvPr>
        </p:nvSpPr>
        <p:spPr/>
        <p:txBody>
          <a:bodyPr/>
          <a:lstStyle>
            <a:lvl1pPr>
              <a:defRPr/>
            </a:lvl1pPr>
          </a:lstStyle>
          <a:p>
            <a:pPr>
              <a:defRPr/>
            </a:pPr>
            <a:fld id="{74CBEAF9-9E58-4CC8-A6FF-6DD8A58DEEA4}" type="datetimeFigureOut">
              <a:rPr lang="en-US">
                <a:solidFill>
                  <a:srgbClr val="7FD13B">
                    <a:shade val="75000"/>
                  </a:srgbClr>
                </a:solidFill>
              </a:rPr>
              <a:pPr>
                <a:defRPr/>
              </a:pPr>
              <a:t>10/30/2020</a:t>
            </a:fld>
            <a:endParaRPr lang="en-US">
              <a:solidFill>
                <a:srgbClr val="7FD13B">
                  <a:shade val="75000"/>
                </a:srgbClr>
              </a:solidFill>
            </a:endParaRPr>
          </a:p>
        </p:txBody>
      </p:sp>
      <p:sp>
        <p:nvSpPr>
          <p:cNvPr id="6" name="1 Altbilgi Yer Tutucusu"/>
          <p:cNvSpPr>
            <a:spLocks noGrp="1"/>
          </p:cNvSpPr>
          <p:nvPr>
            <p:ph type="ftr" sz="quarter" idx="11"/>
          </p:nvPr>
        </p:nvSpPr>
        <p:spPr/>
        <p:txBody>
          <a:bodyPr/>
          <a:lstStyle>
            <a:lvl1pPr>
              <a:defRPr/>
            </a:lvl1pPr>
          </a:lstStyle>
          <a:p>
            <a:pPr>
              <a:defRPr/>
            </a:pPr>
            <a:endParaRPr lang="en-US">
              <a:solidFill>
                <a:srgbClr val="7FD13B">
                  <a:shade val="75000"/>
                </a:srgbClr>
              </a:solidFill>
            </a:endParaRPr>
          </a:p>
        </p:txBody>
      </p:sp>
      <p:sp>
        <p:nvSpPr>
          <p:cNvPr id="7" name="14 Slayt Numarası Yer Tutucusu"/>
          <p:cNvSpPr>
            <a:spLocks noGrp="1"/>
          </p:cNvSpPr>
          <p:nvPr>
            <p:ph type="sldNum" sz="quarter" idx="12"/>
          </p:nvPr>
        </p:nvSpPr>
        <p:spPr>
          <a:xfrm>
            <a:off x="8229600" y="6473825"/>
            <a:ext cx="758825" cy="247650"/>
          </a:xfrm>
        </p:spPr>
        <p:txBody>
          <a:bodyPr/>
          <a:lstStyle>
            <a:lvl1pPr>
              <a:defRPr/>
            </a:lvl1pPr>
          </a:lstStyle>
          <a:p>
            <a:pPr>
              <a:defRPr/>
            </a:pPr>
            <a:fld id="{7FCC98AE-219C-4E45-8F5E-50358A1F745F}" type="slidenum">
              <a:rPr lang="tr-TR">
                <a:solidFill>
                  <a:srgbClr val="7FD13B">
                    <a:shade val="75000"/>
                  </a:srgbClr>
                </a:solidFill>
              </a:rPr>
              <a:pPr>
                <a:defRPr/>
              </a:pPr>
              <a:t>‹#›</a:t>
            </a:fld>
            <a:endParaRPr lang="tr-TR" dirty="0">
              <a:solidFill>
                <a:srgbClr val="7FD13B">
                  <a:shade val="75000"/>
                </a:srgbClr>
              </a:solidFill>
            </a:endParaRPr>
          </a:p>
        </p:txBody>
      </p:sp>
    </p:spTree>
    <p:extLst>
      <p:ext uri="{BB962C8B-B14F-4D97-AF65-F5344CB8AC3E}">
        <p14:creationId xmlns:p14="http://schemas.microsoft.com/office/powerpoint/2010/main" val="14369586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lang="tr-TR" smtClean="0"/>
              <a:t>Asıl başlık stili için tıklatın</a:t>
            </a:r>
            <a:endParaRPr lang="en-US"/>
          </a:p>
        </p:txBody>
      </p:sp>
      <p:sp>
        <p:nvSpPr>
          <p:cNvPr id="27" name="26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4 Veri Yer Tutucusu"/>
          <p:cNvSpPr>
            <a:spLocks noGrp="1"/>
          </p:cNvSpPr>
          <p:nvPr>
            <p:ph type="dt" sz="half" idx="10"/>
          </p:nvPr>
        </p:nvSpPr>
        <p:spPr/>
        <p:txBody>
          <a:bodyPr/>
          <a:lstStyle>
            <a:lvl1pPr>
              <a:defRPr/>
            </a:lvl1pPr>
          </a:lstStyle>
          <a:p>
            <a:pPr>
              <a:defRPr/>
            </a:pPr>
            <a:fld id="{0AB9B0C6-B602-4C4D-802E-3FDA41B75870}" type="datetime1">
              <a:rPr lang="tr-TR">
                <a:solidFill>
                  <a:srgbClr val="7FD13B">
                    <a:shade val="75000"/>
                  </a:srgbClr>
                </a:solidFill>
              </a:rPr>
              <a:pPr>
                <a:defRPr/>
              </a:pPr>
              <a:t>30.10.2020</a:t>
            </a:fld>
            <a:endParaRPr lang="tr-TR" dirty="0">
              <a:solidFill>
                <a:srgbClr val="7FD13B">
                  <a:shade val="75000"/>
                </a:srgbClr>
              </a:solidFill>
            </a:endParaRPr>
          </a:p>
        </p:txBody>
      </p:sp>
      <p:sp>
        <p:nvSpPr>
          <p:cNvPr id="5" name="18 Altbilgi Yer Tutucusu"/>
          <p:cNvSpPr>
            <a:spLocks noGrp="1"/>
          </p:cNvSpPr>
          <p:nvPr>
            <p:ph type="ftr" sz="quarter" idx="11"/>
          </p:nvPr>
        </p:nvSpPr>
        <p:spPr>
          <a:xfrm>
            <a:off x="3581400" y="76200"/>
            <a:ext cx="2895600" cy="288925"/>
          </a:xfrm>
        </p:spPr>
        <p:txBody>
          <a:bodyPr/>
          <a:lstStyle>
            <a:lvl1pPr>
              <a:defRPr/>
            </a:lvl1pPr>
          </a:lstStyle>
          <a:p>
            <a:pPr>
              <a:defRPr/>
            </a:pPr>
            <a:endParaRPr lang="tr-TR">
              <a:solidFill>
                <a:srgbClr val="7FD13B">
                  <a:shade val="75000"/>
                </a:srgbClr>
              </a:solidFill>
            </a:endParaRPr>
          </a:p>
        </p:txBody>
      </p:sp>
      <p:sp>
        <p:nvSpPr>
          <p:cNvPr id="6" name="15 Slayt Numarası Yer Tutucusu"/>
          <p:cNvSpPr>
            <a:spLocks noGrp="1"/>
          </p:cNvSpPr>
          <p:nvPr>
            <p:ph type="sldNum" sz="quarter" idx="12"/>
          </p:nvPr>
        </p:nvSpPr>
        <p:spPr>
          <a:xfrm>
            <a:off x="8229600" y="6473825"/>
            <a:ext cx="758825" cy="247650"/>
          </a:xfrm>
        </p:spPr>
        <p:txBody>
          <a:bodyPr/>
          <a:lstStyle>
            <a:lvl1pPr>
              <a:defRPr/>
            </a:lvl1pPr>
          </a:lstStyle>
          <a:p>
            <a:pPr>
              <a:defRPr/>
            </a:pPr>
            <a:fld id="{E400693E-72D6-46E0-90B8-DB913A2FFFEF}" type="slidenum">
              <a:rPr lang="tr-TR">
                <a:solidFill>
                  <a:srgbClr val="7FD13B">
                    <a:shade val="75000"/>
                  </a:srgbClr>
                </a:solidFill>
              </a:rPr>
              <a:pPr>
                <a:defRPr/>
              </a:pPr>
              <a:t>‹#›</a:t>
            </a:fld>
            <a:endParaRPr lang="tr-TR" dirty="0">
              <a:solidFill>
                <a:srgbClr val="7FD13B">
                  <a:shade val="75000"/>
                </a:srgbClr>
              </a:solidFill>
            </a:endParaRPr>
          </a:p>
        </p:txBody>
      </p:sp>
    </p:spTree>
    <p:extLst>
      <p:ext uri="{BB962C8B-B14F-4D97-AF65-F5344CB8AC3E}">
        <p14:creationId xmlns:p14="http://schemas.microsoft.com/office/powerpoint/2010/main" val="28016042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3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white"/>
              </a:solidFill>
            </a:endParaRPr>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lang="tr-TR" smtClean="0"/>
              <a:t>Asıl başlık stili için tıklatın</a:t>
            </a:r>
            <a:endParaRPr lang="en-US"/>
          </a:p>
        </p:txBody>
      </p:sp>
      <p:sp>
        <p:nvSpPr>
          <p:cNvPr id="5" name="18 Veri Yer Tutucusu"/>
          <p:cNvSpPr>
            <a:spLocks noGrp="1"/>
          </p:cNvSpPr>
          <p:nvPr>
            <p:ph type="dt" sz="half" idx="10"/>
          </p:nvPr>
        </p:nvSpPr>
        <p:spPr/>
        <p:txBody>
          <a:bodyPr/>
          <a:lstStyle>
            <a:lvl1pPr>
              <a:defRPr/>
            </a:lvl1pPr>
          </a:lstStyle>
          <a:p>
            <a:pPr>
              <a:defRPr/>
            </a:pPr>
            <a:fld id="{E7135BCC-BB56-460A-B495-E99730165406}" type="datetime1">
              <a:rPr lang="tr-TR">
                <a:solidFill>
                  <a:srgbClr val="7FD13B">
                    <a:shade val="75000"/>
                  </a:srgbClr>
                </a:solidFill>
              </a:rPr>
              <a:pPr>
                <a:defRPr/>
              </a:pPr>
              <a:t>30.10.2020</a:t>
            </a:fld>
            <a:endParaRPr lang="tr-TR">
              <a:solidFill>
                <a:srgbClr val="7FD13B">
                  <a:shade val="75000"/>
                </a:srgbClr>
              </a:solidFill>
            </a:endParaRPr>
          </a:p>
        </p:txBody>
      </p:sp>
      <p:sp>
        <p:nvSpPr>
          <p:cNvPr id="7" name="10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9" name="15 Slayt Numarası Yer Tutucusu"/>
          <p:cNvSpPr>
            <a:spLocks noGrp="1"/>
          </p:cNvSpPr>
          <p:nvPr>
            <p:ph type="sldNum" sz="quarter" idx="12"/>
          </p:nvPr>
        </p:nvSpPr>
        <p:spPr/>
        <p:txBody>
          <a:bodyPr/>
          <a:lstStyle>
            <a:lvl1pPr>
              <a:defRPr/>
            </a:lvl1pPr>
          </a:lstStyle>
          <a:p>
            <a:pPr>
              <a:defRPr/>
            </a:pPr>
            <a:fld id="{984007A8-2BC8-48BC-8C19-57FBBB796A4E}"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4056299262"/>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0 Veri Yer Tutucusu"/>
          <p:cNvSpPr>
            <a:spLocks noGrp="1"/>
          </p:cNvSpPr>
          <p:nvPr>
            <p:ph type="dt" sz="half" idx="10"/>
          </p:nvPr>
        </p:nvSpPr>
        <p:spPr/>
        <p:txBody>
          <a:bodyPr/>
          <a:lstStyle>
            <a:lvl1pPr>
              <a:defRPr/>
            </a:lvl1pPr>
          </a:lstStyle>
          <a:p>
            <a:pPr>
              <a:defRPr/>
            </a:pPr>
            <a:fld id="{1F9CFB65-3198-43B5-AE02-E72DB3EAACB4}" type="datetime1">
              <a:rPr lang="tr-TR">
                <a:solidFill>
                  <a:srgbClr val="7FD13B">
                    <a:shade val="75000"/>
                  </a:srgbClr>
                </a:solidFill>
              </a:rPr>
              <a:pPr>
                <a:defRPr/>
              </a:pPr>
              <a:t>30.10.2020</a:t>
            </a:fld>
            <a:endParaRPr lang="tr-TR">
              <a:solidFill>
                <a:srgbClr val="7FD13B">
                  <a:shade val="75000"/>
                </a:srgbClr>
              </a:solidFill>
            </a:endParaRPr>
          </a:p>
        </p:txBody>
      </p:sp>
      <p:sp>
        <p:nvSpPr>
          <p:cNvPr id="6" name="9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7" name="30 Slayt Numarası Yer Tutucusu"/>
          <p:cNvSpPr>
            <a:spLocks noGrp="1"/>
          </p:cNvSpPr>
          <p:nvPr>
            <p:ph type="sldNum" sz="quarter" idx="12"/>
          </p:nvPr>
        </p:nvSpPr>
        <p:spPr/>
        <p:txBody>
          <a:bodyPr/>
          <a:lstStyle>
            <a:lvl1pPr>
              <a:defRPr/>
            </a:lvl1pPr>
          </a:lstStyle>
          <a:p>
            <a:pPr>
              <a:defRPr/>
            </a:pPr>
            <a:fld id="{81C70A05-74DC-4872-9213-431E6D74D7E6}"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9810889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9" name="28 Başlık"/>
          <p:cNvSpPr>
            <a:spLocks noGrp="1"/>
          </p:cNvSpPr>
          <p:nvPr>
            <p:ph type="title"/>
          </p:nvPr>
        </p:nvSpPr>
        <p:spPr>
          <a:xfrm>
            <a:off x="304800" y="5410200"/>
            <a:ext cx="8610600" cy="882650"/>
          </a:xfrm>
        </p:spPr>
        <p:txBody>
          <a:bodyPr/>
          <a:lstStyle>
            <a:lvl1pPr>
              <a:defRPr/>
            </a:lvl1pPr>
          </a:lstStyle>
          <a:p>
            <a:r>
              <a:rPr lang="tr-TR" smtClean="0"/>
              <a:t>Asıl başlık stili için tıklatın</a:t>
            </a:r>
            <a:endParaRPr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8" name="9 Veri Yer Tutucusu"/>
          <p:cNvSpPr>
            <a:spLocks noGrp="1"/>
          </p:cNvSpPr>
          <p:nvPr>
            <p:ph type="dt" sz="half" idx="10"/>
          </p:nvPr>
        </p:nvSpPr>
        <p:spPr/>
        <p:txBody>
          <a:bodyPr/>
          <a:lstStyle>
            <a:lvl1pPr>
              <a:defRPr/>
            </a:lvl1pPr>
          </a:lstStyle>
          <a:p>
            <a:pPr>
              <a:defRPr/>
            </a:pPr>
            <a:fld id="{8332CED6-B1B6-4AFF-A65B-BBCB2387934E}" type="datetime1">
              <a:rPr lang="tr-TR">
                <a:solidFill>
                  <a:srgbClr val="7FD13B">
                    <a:shade val="75000"/>
                  </a:srgbClr>
                </a:solidFill>
              </a:rPr>
              <a:pPr>
                <a:defRPr/>
              </a:pPr>
              <a:t>30.10.2020</a:t>
            </a:fld>
            <a:endParaRPr lang="tr-TR">
              <a:solidFill>
                <a:srgbClr val="7FD13B">
                  <a:shade val="75000"/>
                </a:srgbClr>
              </a:solidFill>
            </a:endParaRPr>
          </a:p>
        </p:txBody>
      </p:sp>
      <p:sp>
        <p:nvSpPr>
          <p:cNvPr id="9" name="5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10" name="6 Slayt Numarası Yer Tutucusu"/>
          <p:cNvSpPr>
            <a:spLocks noGrp="1"/>
          </p:cNvSpPr>
          <p:nvPr>
            <p:ph type="sldNum" sz="quarter" idx="12"/>
          </p:nvPr>
        </p:nvSpPr>
        <p:spPr>
          <a:xfrm>
            <a:off x="8229600" y="6477000"/>
            <a:ext cx="762000" cy="247650"/>
          </a:xfrm>
        </p:spPr>
        <p:txBody>
          <a:bodyPr/>
          <a:lstStyle>
            <a:lvl1pPr>
              <a:defRPr/>
            </a:lvl1pPr>
          </a:lstStyle>
          <a:p>
            <a:pPr>
              <a:defRPr/>
            </a:pPr>
            <a:fld id="{71A32DFB-2EA2-4D0F-BBD4-17985507435A}"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3465813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lang="tr-TR" smtClean="0"/>
              <a:t>Asıl başlık stili için tıklatın</a:t>
            </a:r>
            <a:endParaRPr lang="en-US"/>
          </a:p>
        </p:txBody>
      </p:sp>
      <p:sp>
        <p:nvSpPr>
          <p:cNvPr id="3" name="11 Veri Yer Tutucusu"/>
          <p:cNvSpPr>
            <a:spLocks noGrp="1"/>
          </p:cNvSpPr>
          <p:nvPr>
            <p:ph type="dt" sz="half" idx="10"/>
          </p:nvPr>
        </p:nvSpPr>
        <p:spPr/>
        <p:txBody>
          <a:bodyPr/>
          <a:lstStyle>
            <a:lvl1pPr>
              <a:defRPr/>
            </a:lvl1pPr>
          </a:lstStyle>
          <a:p>
            <a:pPr>
              <a:defRPr/>
            </a:pPr>
            <a:fld id="{7C2EBAE1-C63A-46A5-9368-460ED9159C80}" type="datetime1">
              <a:rPr lang="tr-TR">
                <a:solidFill>
                  <a:srgbClr val="7FD13B">
                    <a:shade val="75000"/>
                  </a:srgbClr>
                </a:solidFill>
              </a:rPr>
              <a:pPr>
                <a:defRPr/>
              </a:pPr>
              <a:t>30.10.2020</a:t>
            </a:fld>
            <a:endParaRPr lang="tr-TR">
              <a:solidFill>
                <a:srgbClr val="7FD13B">
                  <a:shade val="75000"/>
                </a:srgbClr>
              </a:solidFill>
            </a:endParaRPr>
          </a:p>
        </p:txBody>
      </p:sp>
      <p:sp>
        <p:nvSpPr>
          <p:cNvPr id="4" name="20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5" name="5 Slayt Numarası Yer Tutucusu"/>
          <p:cNvSpPr>
            <a:spLocks noGrp="1"/>
          </p:cNvSpPr>
          <p:nvPr>
            <p:ph type="sldNum" sz="quarter" idx="12"/>
          </p:nvPr>
        </p:nvSpPr>
        <p:spPr/>
        <p:txBody>
          <a:bodyPr/>
          <a:lstStyle>
            <a:lvl1pPr>
              <a:defRPr/>
            </a:lvl1pPr>
          </a:lstStyle>
          <a:p>
            <a:pPr>
              <a:defRPr/>
            </a:pPr>
            <a:fld id="{CA10F3B0-CF54-4372-8404-94E2FA886C8B}"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905113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2 Veri Yer Tutucusu"/>
          <p:cNvSpPr>
            <a:spLocks noGrp="1"/>
          </p:cNvSpPr>
          <p:nvPr>
            <p:ph type="dt" sz="half" idx="10"/>
          </p:nvPr>
        </p:nvSpPr>
        <p:spPr/>
        <p:txBody>
          <a:bodyPr/>
          <a:lstStyle>
            <a:lvl1pPr>
              <a:defRPr/>
            </a:lvl1pPr>
          </a:lstStyle>
          <a:p>
            <a:pPr>
              <a:defRPr/>
            </a:pPr>
            <a:fld id="{C88DAA9E-9B41-4C03-8848-9B97409FE736}" type="datetime1">
              <a:rPr lang="tr-TR">
                <a:solidFill>
                  <a:srgbClr val="7FD13B">
                    <a:shade val="75000"/>
                  </a:srgbClr>
                </a:solidFill>
              </a:rPr>
              <a:pPr>
                <a:defRPr/>
              </a:pPr>
              <a:t>30.10.2020</a:t>
            </a:fld>
            <a:endParaRPr lang="tr-TR">
              <a:solidFill>
                <a:srgbClr val="7FD13B">
                  <a:shade val="75000"/>
                </a:srgbClr>
              </a:solidFill>
            </a:endParaRPr>
          </a:p>
        </p:txBody>
      </p:sp>
      <p:sp>
        <p:nvSpPr>
          <p:cNvPr id="3" name="23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4" name="6 Slayt Numarası Yer Tutucusu"/>
          <p:cNvSpPr>
            <a:spLocks noGrp="1"/>
          </p:cNvSpPr>
          <p:nvPr>
            <p:ph type="sldNum" sz="quarter" idx="12"/>
          </p:nvPr>
        </p:nvSpPr>
        <p:spPr/>
        <p:txBody>
          <a:bodyPr/>
          <a:lstStyle>
            <a:lvl1pPr>
              <a:defRPr/>
            </a:lvl1pPr>
          </a:lstStyle>
          <a:p>
            <a:pPr>
              <a:defRPr/>
            </a:pPr>
            <a:fld id="{652C26D1-0DBF-4700-B91D-20FA011AD9F2}"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327743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5" name="4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12" name="11 Başlık"/>
          <p:cNvSpPr>
            <a:spLocks noGrp="1"/>
          </p:cNvSpPr>
          <p:nvPr>
            <p:ph type="title"/>
          </p:nvPr>
        </p:nvSpPr>
        <p:spPr>
          <a:xfrm>
            <a:off x="457200" y="5486400"/>
            <a:ext cx="8458200" cy="520700"/>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24 Veri Yer Tutucusu"/>
          <p:cNvSpPr>
            <a:spLocks noGrp="1"/>
          </p:cNvSpPr>
          <p:nvPr>
            <p:ph type="dt" sz="half" idx="10"/>
          </p:nvPr>
        </p:nvSpPr>
        <p:spPr/>
        <p:txBody>
          <a:bodyPr/>
          <a:lstStyle>
            <a:lvl1pPr>
              <a:defRPr/>
            </a:lvl1pPr>
          </a:lstStyle>
          <a:p>
            <a:pPr>
              <a:defRPr/>
            </a:pPr>
            <a:fld id="{10E01408-A949-4F51-A4C5-0F37905AC723}" type="datetime1">
              <a:rPr lang="tr-TR">
                <a:solidFill>
                  <a:srgbClr val="7FD13B">
                    <a:shade val="75000"/>
                  </a:srgbClr>
                </a:solidFill>
              </a:rPr>
              <a:pPr>
                <a:defRPr/>
              </a:pPr>
              <a:t>30.10.2020</a:t>
            </a:fld>
            <a:endParaRPr lang="tr-TR">
              <a:solidFill>
                <a:srgbClr val="7FD13B">
                  <a:shade val="75000"/>
                </a:srgbClr>
              </a:solidFill>
            </a:endParaRPr>
          </a:p>
        </p:txBody>
      </p:sp>
      <p:sp>
        <p:nvSpPr>
          <p:cNvPr id="7" name="28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8" name="6 Slayt Numarası Yer Tutucusu"/>
          <p:cNvSpPr>
            <a:spLocks noGrp="1"/>
          </p:cNvSpPr>
          <p:nvPr>
            <p:ph type="sldNum" sz="quarter" idx="12"/>
          </p:nvPr>
        </p:nvSpPr>
        <p:spPr/>
        <p:txBody>
          <a:bodyPr/>
          <a:lstStyle>
            <a:lvl1pPr>
              <a:defRPr/>
            </a:lvl1pPr>
          </a:lstStyle>
          <a:p>
            <a:pPr>
              <a:defRPr/>
            </a:pPr>
            <a:fld id="{E1B6C014-4734-416C-AB1E-3E349E8AC4B1}"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06708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pPr>
              <a:defRPr/>
            </a:pPr>
            <a:fld id="{446A3E54-9C63-4144-BC55-3DF3A1080897}"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11"/>
          </p:nvPr>
        </p:nvSpPr>
        <p:spPr/>
        <p:txBody>
          <a:bodyPr/>
          <a:lstStyle/>
          <a:p>
            <a:pPr>
              <a:defRPr/>
            </a:pPr>
            <a:endParaRPr lang="tr-TR">
              <a:solidFill>
                <a:srgbClr val="000000">
                  <a:tint val="75000"/>
                </a:srgbClr>
              </a:solidFill>
            </a:endParaRPr>
          </a:p>
        </p:txBody>
      </p:sp>
      <p:sp>
        <p:nvSpPr>
          <p:cNvPr id="6" name="Slide Number Placeholder 5"/>
          <p:cNvSpPr>
            <a:spLocks noGrp="1"/>
          </p:cNvSpPr>
          <p:nvPr>
            <p:ph type="sldNum" sz="quarter" idx="12"/>
          </p:nvPr>
        </p:nvSpPr>
        <p:spPr/>
        <p:txBody>
          <a:bodyPr/>
          <a:lstStyle/>
          <a:p>
            <a:pPr>
              <a:defRPr/>
            </a:pPr>
            <a:fld id="{5ADC3569-9FD2-46D7-9118-C1A998DB3B32}"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9959452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17" name="16 Başlık"/>
          <p:cNvSpPr>
            <a:spLocks noGrp="1"/>
          </p:cNvSpPr>
          <p:nvPr>
            <p:ph type="title"/>
          </p:nvPr>
        </p:nvSpPr>
        <p:spPr>
          <a:xfrm>
            <a:off x="381000" y="4993760"/>
            <a:ext cx="5867400" cy="522288"/>
          </a:xfrm>
        </p:spPr>
        <p:txBody>
          <a:bodyPr/>
          <a:lstStyle>
            <a:lvl1pPr algn="l">
              <a:buNone/>
              <a:defRPr sz="2000" b="1"/>
            </a:lvl1pPr>
          </a:lstStyle>
          <a:p>
            <a:r>
              <a:rPr lang="tr-TR" smtClean="0"/>
              <a:t>Asıl başlık stili için tıklatın</a:t>
            </a:r>
            <a:endParaRPr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5" name="6 Veri Yer Tutucusu"/>
          <p:cNvSpPr>
            <a:spLocks noGrp="1"/>
          </p:cNvSpPr>
          <p:nvPr>
            <p:ph type="dt" sz="half" idx="10"/>
          </p:nvPr>
        </p:nvSpPr>
        <p:spPr/>
        <p:txBody>
          <a:bodyPr/>
          <a:lstStyle>
            <a:lvl1pPr>
              <a:defRPr/>
            </a:lvl1pPr>
          </a:lstStyle>
          <a:p>
            <a:pPr>
              <a:defRPr/>
            </a:pPr>
            <a:fld id="{2C551F23-2757-4CB9-8CCD-31F9D0E56506}" type="datetime1">
              <a:rPr lang="tr-TR">
                <a:solidFill>
                  <a:srgbClr val="7FD13B">
                    <a:shade val="75000"/>
                  </a:srgbClr>
                </a:solidFill>
              </a:rPr>
              <a:pPr>
                <a:defRPr/>
              </a:pPr>
              <a:t>30.10.2020</a:t>
            </a:fld>
            <a:endParaRPr lang="tr-TR">
              <a:solidFill>
                <a:srgbClr val="7FD13B">
                  <a:shade val="75000"/>
                </a:srgbClr>
              </a:solidFill>
            </a:endParaRPr>
          </a:p>
        </p:txBody>
      </p:sp>
      <p:sp>
        <p:nvSpPr>
          <p:cNvPr id="6"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7" name="30 Slayt Numarası Yer Tutucusu"/>
          <p:cNvSpPr>
            <a:spLocks noGrp="1"/>
          </p:cNvSpPr>
          <p:nvPr>
            <p:ph type="sldNum" sz="quarter" idx="12"/>
          </p:nvPr>
        </p:nvSpPr>
        <p:spPr/>
        <p:txBody>
          <a:bodyPr/>
          <a:lstStyle>
            <a:lvl1pPr>
              <a:defRPr/>
            </a:lvl1pPr>
          </a:lstStyle>
          <a:p>
            <a:pPr>
              <a:defRPr/>
            </a:pPr>
            <a:fld id="{C0090699-3593-4E1C-BB73-62DF6D4A0171}"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6583345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614A1F6B-D7AB-4F5A-BAF0-CD821066E9F0}" type="datetime1">
              <a:rPr lang="tr-TR">
                <a:solidFill>
                  <a:srgbClr val="7FD13B">
                    <a:shade val="75000"/>
                  </a:srgbClr>
                </a:solidFill>
              </a:rPr>
              <a:pPr>
                <a:defRPr/>
              </a:pPr>
              <a:t>30.10.2020</a:t>
            </a:fld>
            <a:endParaRPr lang="tr-TR">
              <a:solidFill>
                <a:srgbClr val="7FD13B">
                  <a:shade val="75000"/>
                </a:srgb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F5DE19C1-F292-4B48-BF04-8732332DA957}"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2210535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lstStyle>
          <a:p>
            <a:pPr>
              <a:defRPr/>
            </a:pPr>
            <a:fld id="{E83B8C2F-C3E9-4871-90D7-CEDF80099512}" type="datetime1">
              <a:rPr lang="tr-TR">
                <a:solidFill>
                  <a:srgbClr val="7FD13B">
                    <a:shade val="75000"/>
                  </a:srgbClr>
                </a:solidFill>
              </a:rPr>
              <a:pPr>
                <a:defRPr/>
              </a:pPr>
              <a:t>30.10.2020</a:t>
            </a:fld>
            <a:endParaRPr lang="tr-TR">
              <a:solidFill>
                <a:srgbClr val="7FD13B">
                  <a:shade val="75000"/>
                </a:srgbClr>
              </a:solidFill>
            </a:endParaRPr>
          </a:p>
        </p:txBody>
      </p:sp>
      <p:sp>
        <p:nvSpPr>
          <p:cNvPr id="5" name="4 Altbilgi Yer Tutucusu"/>
          <p:cNvSpPr>
            <a:spLocks noGrp="1"/>
          </p:cNvSpPr>
          <p:nvPr>
            <p:ph type="ftr" sz="quarter" idx="11"/>
          </p:nvPr>
        </p:nvSpPr>
        <p:spPr/>
        <p:txBody>
          <a:bodyPr/>
          <a:lstStyle>
            <a:lvl1pPr>
              <a:defRPr/>
            </a:lvl1pPr>
          </a:lstStyle>
          <a:p>
            <a:pPr>
              <a:defRPr/>
            </a:pPr>
            <a:endParaRPr lang="tr-TR">
              <a:solidFill>
                <a:srgbClr val="7FD13B">
                  <a:shade val="75000"/>
                </a:srgbClr>
              </a:solidFill>
            </a:endParaRPr>
          </a:p>
        </p:txBody>
      </p:sp>
      <p:sp>
        <p:nvSpPr>
          <p:cNvPr id="6" name="5 Slayt Numarası Yer Tutucusu"/>
          <p:cNvSpPr>
            <a:spLocks noGrp="1"/>
          </p:cNvSpPr>
          <p:nvPr>
            <p:ph type="sldNum" sz="quarter" idx="12"/>
          </p:nvPr>
        </p:nvSpPr>
        <p:spPr/>
        <p:txBody>
          <a:bodyPr/>
          <a:lstStyle>
            <a:lvl1pPr>
              <a:defRPr/>
            </a:lvl1pPr>
          </a:lstStyle>
          <a:p>
            <a:pPr>
              <a:defRPr/>
            </a:pPr>
            <a:fld id="{A3175AFA-BB7E-456B-92D3-7BA5D4115EC0}" type="slidenum">
              <a:rPr lang="tr-TR">
                <a:solidFill>
                  <a:srgbClr val="7FD13B">
                    <a:shade val="75000"/>
                  </a:srgbClr>
                </a:solidFill>
              </a:rPr>
              <a:pPr>
                <a:defRPr/>
              </a:pPr>
              <a:t>‹#›</a:t>
            </a:fld>
            <a:endParaRPr lang="tr-TR">
              <a:solidFill>
                <a:srgbClr val="7FD13B">
                  <a:shade val="75000"/>
                </a:srgbClr>
              </a:solidFill>
            </a:endParaRPr>
          </a:p>
        </p:txBody>
      </p:sp>
    </p:spTree>
    <p:extLst>
      <p:ext uri="{BB962C8B-B14F-4D97-AF65-F5344CB8AC3E}">
        <p14:creationId xmlns:p14="http://schemas.microsoft.com/office/powerpoint/2010/main" val="10100561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Başlık Slaydı">
    <p:spTree>
      <p:nvGrpSpPr>
        <p:cNvPr id="1" name=""/>
        <p:cNvGrpSpPr/>
        <p:nvPr/>
      </p:nvGrpSpPr>
      <p:grpSpPr>
        <a:xfrm>
          <a:off x="0" y="0"/>
          <a:ext cx="0" cy="0"/>
          <a:chOff x="0" y="0"/>
          <a:chExt cx="0" cy="0"/>
        </a:xfrm>
      </p:grpSpPr>
      <p:sp>
        <p:nvSpPr>
          <p:cNvPr id="3" name="2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
        <p:nvSpPr>
          <p:cNvPr id="5"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53A23EBB-0F09-4A91-BA26-82FB7BB84EA2}" type="slidenum">
              <a:rPr lang="tr-TR">
                <a:solidFill>
                  <a:prstClr val="white"/>
                </a:solidFill>
              </a:rPr>
              <a:pPr>
                <a:defRPr/>
              </a:pPr>
              <a:t>‹#›</a:t>
            </a:fld>
            <a:endParaRPr lang="tr-TR" dirty="0">
              <a:solidFill>
                <a:prstClr val="white"/>
              </a:solidFill>
            </a:endParaRPr>
          </a:p>
        </p:txBody>
      </p:sp>
      <p:sp>
        <p:nvSpPr>
          <p:cNvPr id="6" name="Rectangle 4"/>
          <p:cNvSpPr>
            <a:spLocks noGrp="1" noChangeArrowheads="1"/>
          </p:cNvSpPr>
          <p:nvPr>
            <p:ph type="dt" sz="half" idx="11"/>
          </p:nvPr>
        </p:nvSpPr>
        <p:spPr>
          <a:xfrm>
            <a:off x="285750" y="6572250"/>
            <a:ext cx="2000250" cy="285750"/>
          </a:xfrm>
        </p:spPr>
        <p:txBody>
          <a:bodyPr/>
          <a:lstStyle>
            <a:lvl1pPr>
              <a:defRPr sz="1200" b="0">
                <a:solidFill>
                  <a:schemeClr val="bg1"/>
                </a:solidFill>
                <a:latin typeface="Arial" charset="0"/>
              </a:defRPr>
            </a:lvl1pPr>
          </a:lstStyle>
          <a:p>
            <a:pPr>
              <a:defRPr/>
            </a:pPr>
            <a:fld id="{8F4ECAFA-05EB-4875-AABB-C29FCA620483}" type="datetime1">
              <a:rPr lang="tr-TR">
                <a:solidFill>
                  <a:prstClr val="white"/>
                </a:solidFill>
              </a:rPr>
              <a:pPr>
                <a:defRPr/>
              </a:pPr>
              <a:t>30.10.2020</a:t>
            </a:fld>
            <a:endParaRPr lang="tr-TR" dirty="0">
              <a:solidFill>
                <a:prstClr val="white"/>
              </a:solidFill>
            </a:endParaRPr>
          </a:p>
        </p:txBody>
      </p:sp>
    </p:spTree>
    <p:extLst>
      <p:ext uri="{BB962C8B-B14F-4D97-AF65-F5344CB8AC3E}">
        <p14:creationId xmlns:p14="http://schemas.microsoft.com/office/powerpoint/2010/main" val="74832280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Başlık Slaydı">
    <p:spTree>
      <p:nvGrpSpPr>
        <p:cNvPr id="1" name=""/>
        <p:cNvGrpSpPr/>
        <p:nvPr/>
      </p:nvGrpSpPr>
      <p:grpSpPr>
        <a:xfrm>
          <a:off x="0" y="0"/>
          <a:ext cx="0" cy="0"/>
          <a:chOff x="0" y="0"/>
          <a:chExt cx="0" cy="0"/>
        </a:xfrm>
      </p:grpSpPr>
      <p:sp>
        <p:nvSpPr>
          <p:cNvPr id="2" name="1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3"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503D26A9-6073-4DE7-A40E-BF3D90F1EA63}" type="slidenum">
              <a:rPr lang="tr-TR">
                <a:solidFill>
                  <a:prstClr val="white"/>
                </a:solidFill>
              </a:rPr>
              <a:pPr>
                <a:defRPr/>
              </a:pPr>
              <a:t>‹#›</a:t>
            </a:fld>
            <a:endParaRPr lang="tr-TR" dirty="0">
              <a:solidFill>
                <a:prstClr val="white"/>
              </a:solidFill>
            </a:endParaRPr>
          </a:p>
        </p:txBody>
      </p:sp>
    </p:spTree>
    <p:extLst>
      <p:ext uri="{BB962C8B-B14F-4D97-AF65-F5344CB8AC3E}">
        <p14:creationId xmlns:p14="http://schemas.microsoft.com/office/powerpoint/2010/main" val="425057417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Başlık Slaydı">
    <p:spTree>
      <p:nvGrpSpPr>
        <p:cNvPr id="1" name=""/>
        <p:cNvGrpSpPr/>
        <p:nvPr/>
      </p:nvGrpSpPr>
      <p:grpSpPr>
        <a:xfrm>
          <a:off x="0" y="0"/>
          <a:ext cx="0" cy="0"/>
          <a:chOff x="0" y="0"/>
          <a:chExt cx="0" cy="0"/>
        </a:xfrm>
      </p:grpSpPr>
      <p:sp>
        <p:nvSpPr>
          <p:cNvPr id="3" name="2 Metin kutusu"/>
          <p:cNvSpPr txBox="1"/>
          <p:nvPr userDrawn="1"/>
        </p:nvSpPr>
        <p:spPr>
          <a:xfrm>
            <a:off x="0" y="6581775"/>
            <a:ext cx="9144000" cy="276225"/>
          </a:xfrm>
          <a:prstGeom prst="rect">
            <a:avLst/>
          </a:prstGeom>
          <a:solidFill>
            <a:srgbClr val="0033CC"/>
          </a:solidFill>
        </p:spPr>
        <p:txBody>
          <a:bodyPr>
            <a:spAutoFit/>
          </a:bodyPr>
          <a:lstStyle/>
          <a:p>
            <a:pPr algn="ctr">
              <a:defRPr/>
            </a:pPr>
            <a:r>
              <a:rPr lang="tr-TR" sz="1200" dirty="0">
                <a:solidFill>
                  <a:prstClr val="white"/>
                </a:solidFill>
              </a:rPr>
              <a:t>Çevresel Etki Değerlendirmesi, İzin ve Denetim Genel Müdürlüğü</a:t>
            </a:r>
          </a:p>
        </p:txBody>
      </p:sp>
      <p:sp>
        <p:nvSpPr>
          <p:cNvPr id="4" name="Rectangle 2"/>
          <p:cNvSpPr>
            <a:spLocks noGrp="1" noChangeArrowheads="1"/>
          </p:cNvSpPr>
          <p:nvPr>
            <p:ph type="title"/>
          </p:nvPr>
        </p:nvSpPr>
        <p:spPr bwMode="auto">
          <a:xfrm>
            <a:off x="1142976" y="214290"/>
            <a:ext cx="7858180" cy="714375"/>
          </a:xfrm>
          <a:prstGeom prst="rect">
            <a:avLst/>
          </a:prstGeom>
          <a:noFill/>
          <a:ln w="9525">
            <a:noFill/>
            <a:miter lim="800000"/>
            <a:headEnd/>
            <a:tailEnd/>
          </a:ln>
        </p:spPr>
        <p:txBody>
          <a:bodyPr/>
          <a:lstStyle/>
          <a:p>
            <a:pPr lvl="0"/>
            <a:endParaRPr lang="tr-TR" dirty="0" smtClean="0"/>
          </a:p>
        </p:txBody>
      </p:sp>
      <p:sp>
        <p:nvSpPr>
          <p:cNvPr id="5" name="Rectangle 6"/>
          <p:cNvSpPr>
            <a:spLocks noGrp="1" noChangeArrowheads="1"/>
          </p:cNvSpPr>
          <p:nvPr>
            <p:ph type="sldNum" sz="quarter" idx="10"/>
          </p:nvPr>
        </p:nvSpPr>
        <p:spPr>
          <a:xfrm>
            <a:off x="8072438" y="6572250"/>
            <a:ext cx="714375" cy="285750"/>
          </a:xfrm>
        </p:spPr>
        <p:txBody>
          <a:bodyPr/>
          <a:lstStyle>
            <a:lvl1pPr>
              <a:defRPr sz="1400">
                <a:solidFill>
                  <a:schemeClr val="bg1"/>
                </a:solidFill>
                <a:latin typeface="Arial" charset="0"/>
              </a:defRPr>
            </a:lvl1pPr>
          </a:lstStyle>
          <a:p>
            <a:pPr>
              <a:defRPr/>
            </a:pPr>
            <a:fld id="{63C2BD5E-973B-4C2D-BF22-255A1789F0F7}" type="slidenum">
              <a:rPr lang="tr-TR">
                <a:solidFill>
                  <a:prstClr val="white"/>
                </a:solidFill>
              </a:rPr>
              <a:pPr>
                <a:defRPr/>
              </a:pPr>
              <a:t>‹#›</a:t>
            </a:fld>
            <a:endParaRPr lang="tr-TR" dirty="0">
              <a:solidFill>
                <a:prstClr val="white"/>
              </a:solidFill>
            </a:endParaRPr>
          </a:p>
        </p:txBody>
      </p:sp>
      <p:sp>
        <p:nvSpPr>
          <p:cNvPr id="6" name="Rectangle 4"/>
          <p:cNvSpPr>
            <a:spLocks noGrp="1" noChangeArrowheads="1"/>
          </p:cNvSpPr>
          <p:nvPr>
            <p:ph type="dt" sz="half" idx="11"/>
          </p:nvPr>
        </p:nvSpPr>
        <p:spPr>
          <a:xfrm>
            <a:off x="285750" y="6572250"/>
            <a:ext cx="2000250" cy="285750"/>
          </a:xfrm>
        </p:spPr>
        <p:txBody>
          <a:bodyPr/>
          <a:lstStyle>
            <a:lvl1pPr>
              <a:defRPr sz="1200" b="0">
                <a:solidFill>
                  <a:schemeClr val="bg1"/>
                </a:solidFill>
                <a:latin typeface="Arial" charset="0"/>
              </a:defRPr>
            </a:lvl1pPr>
          </a:lstStyle>
          <a:p>
            <a:pPr>
              <a:defRPr/>
            </a:pPr>
            <a:fld id="{BCBD101B-EA5D-4B2F-9617-BD0A603030AC}" type="datetime1">
              <a:rPr lang="tr-TR">
                <a:solidFill>
                  <a:prstClr val="white"/>
                </a:solidFill>
              </a:rPr>
              <a:pPr>
                <a:defRPr/>
              </a:pPr>
              <a:t>30.10.2020</a:t>
            </a:fld>
            <a:endParaRPr lang="tr-TR" dirty="0">
              <a:solidFill>
                <a:prstClr val="white"/>
              </a:solidFill>
            </a:endParaRPr>
          </a:p>
        </p:txBody>
      </p:sp>
    </p:spTree>
    <p:extLst>
      <p:ext uri="{BB962C8B-B14F-4D97-AF65-F5344CB8AC3E}">
        <p14:creationId xmlns:p14="http://schemas.microsoft.com/office/powerpoint/2010/main" val="32008875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4"/>
          <p:cNvSpPr>
            <a:spLocks noGrp="1"/>
          </p:cNvSpPr>
          <p:nvPr>
            <p:ph type="dt" sz="half" idx="10"/>
          </p:nvPr>
        </p:nvSpPr>
        <p:spPr/>
        <p:txBody>
          <a:bodyPr/>
          <a:lstStyle/>
          <a:p>
            <a:pPr>
              <a:defRPr/>
            </a:pPr>
            <a:fld id="{DBF13F19-0509-4595-9E74-2224AFF4FB0E}" type="datetime1">
              <a:rPr lang="tr-TR" smtClean="0">
                <a:solidFill>
                  <a:srgbClr val="000000">
                    <a:tint val="75000"/>
                  </a:srgbClr>
                </a:solidFill>
              </a:rPr>
              <a:pPr>
                <a:defRPr/>
              </a:pPr>
              <a:t>30.10.2020</a:t>
            </a:fld>
            <a:endParaRPr lang="tr-TR">
              <a:solidFill>
                <a:srgbClr val="000000">
                  <a:tint val="75000"/>
                </a:srgbClr>
              </a:solidFill>
            </a:endParaRPr>
          </a:p>
        </p:txBody>
      </p:sp>
      <p:sp>
        <p:nvSpPr>
          <p:cNvPr id="6" name="Footer Placeholder 5"/>
          <p:cNvSpPr>
            <a:spLocks noGrp="1"/>
          </p:cNvSpPr>
          <p:nvPr>
            <p:ph type="ftr" sz="quarter" idx="11"/>
          </p:nvPr>
        </p:nvSpPr>
        <p:spPr/>
        <p:txBody>
          <a:bodyPr/>
          <a:lstStyle/>
          <a:p>
            <a:pPr>
              <a:defRPr/>
            </a:pPr>
            <a:endParaRPr lang="tr-TR">
              <a:solidFill>
                <a:srgbClr val="000000">
                  <a:tint val="75000"/>
                </a:srgbClr>
              </a:solidFill>
            </a:endParaRPr>
          </a:p>
        </p:txBody>
      </p:sp>
      <p:sp>
        <p:nvSpPr>
          <p:cNvPr id="7" name="Slide Number Placeholder 6"/>
          <p:cNvSpPr>
            <a:spLocks noGrp="1"/>
          </p:cNvSpPr>
          <p:nvPr>
            <p:ph type="sldNum" sz="quarter" idx="12"/>
          </p:nvPr>
        </p:nvSpPr>
        <p:spPr/>
        <p:txBody>
          <a:bodyPr/>
          <a:lstStyle/>
          <a:p>
            <a:pPr>
              <a:defRPr/>
            </a:pPr>
            <a:fld id="{76C6471D-2E81-4EEC-BE78-FEA690BC9C2E}"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362518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pPr>
              <a:defRPr/>
            </a:pPr>
            <a:fld id="{D84B0F94-96C7-4465-AE23-26D33E0BD440}" type="datetime1">
              <a:rPr lang="tr-TR" smtClean="0">
                <a:solidFill>
                  <a:srgbClr val="000000">
                    <a:tint val="75000"/>
                  </a:srgbClr>
                </a:solidFill>
              </a:rPr>
              <a:pPr>
                <a:defRPr/>
              </a:pPr>
              <a:t>30.10.2020</a:t>
            </a:fld>
            <a:endParaRPr lang="tr-TR">
              <a:solidFill>
                <a:srgbClr val="000000">
                  <a:tint val="75000"/>
                </a:srgbClr>
              </a:solidFill>
            </a:endParaRPr>
          </a:p>
        </p:txBody>
      </p:sp>
      <p:sp>
        <p:nvSpPr>
          <p:cNvPr id="8" name="Footer Placeholder 7"/>
          <p:cNvSpPr>
            <a:spLocks noGrp="1"/>
          </p:cNvSpPr>
          <p:nvPr>
            <p:ph type="ftr" sz="quarter" idx="11"/>
          </p:nvPr>
        </p:nvSpPr>
        <p:spPr/>
        <p:txBody>
          <a:bodyPr/>
          <a:lstStyle/>
          <a:p>
            <a:pPr>
              <a:defRPr/>
            </a:pPr>
            <a:endParaRPr lang="tr-TR">
              <a:solidFill>
                <a:srgbClr val="000000">
                  <a:tint val="75000"/>
                </a:srgbClr>
              </a:solidFill>
            </a:endParaRPr>
          </a:p>
        </p:txBody>
      </p:sp>
      <p:sp>
        <p:nvSpPr>
          <p:cNvPr id="9" name="Slide Number Placeholder 8"/>
          <p:cNvSpPr>
            <a:spLocks noGrp="1"/>
          </p:cNvSpPr>
          <p:nvPr>
            <p:ph type="sldNum" sz="quarter" idx="12"/>
          </p:nvPr>
        </p:nvSpPr>
        <p:spPr/>
        <p:txBody>
          <a:bodyPr/>
          <a:lstStyle/>
          <a:p>
            <a:pPr>
              <a:defRPr/>
            </a:pPr>
            <a:fld id="{2FE420D2-CDCC-43B8-ACA6-7AE9D10C917A}"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640741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pPr>
              <a:defRPr/>
            </a:pPr>
            <a:fld id="{46CA70CF-8A64-4213-845B-34412D148047}" type="datetime1">
              <a:rPr lang="tr-TR" smtClean="0">
                <a:solidFill>
                  <a:srgbClr val="000000">
                    <a:tint val="75000"/>
                  </a:srgbClr>
                </a:solidFill>
              </a:rPr>
              <a:pPr>
                <a:defRPr/>
              </a:pPr>
              <a:t>30.10.2020</a:t>
            </a:fld>
            <a:endParaRPr lang="tr-TR">
              <a:solidFill>
                <a:srgbClr val="000000">
                  <a:tint val="75000"/>
                </a:srgbClr>
              </a:solidFill>
            </a:endParaRPr>
          </a:p>
        </p:txBody>
      </p:sp>
      <p:sp>
        <p:nvSpPr>
          <p:cNvPr id="4" name="Footer Placeholder 3"/>
          <p:cNvSpPr>
            <a:spLocks noGrp="1"/>
          </p:cNvSpPr>
          <p:nvPr>
            <p:ph type="ftr" sz="quarter" idx="11"/>
          </p:nvPr>
        </p:nvSpPr>
        <p:spPr/>
        <p:txBody>
          <a:bodyPr/>
          <a:lstStyle/>
          <a:p>
            <a:pPr>
              <a:defRPr/>
            </a:pPr>
            <a:endParaRPr lang="tr-TR">
              <a:solidFill>
                <a:srgbClr val="000000">
                  <a:tint val="75000"/>
                </a:srgbClr>
              </a:solidFill>
            </a:endParaRPr>
          </a:p>
        </p:txBody>
      </p:sp>
      <p:sp>
        <p:nvSpPr>
          <p:cNvPr id="5" name="Slide Number Placeholder 4"/>
          <p:cNvSpPr>
            <a:spLocks noGrp="1"/>
          </p:cNvSpPr>
          <p:nvPr>
            <p:ph type="sldNum" sz="quarter" idx="12"/>
          </p:nvPr>
        </p:nvSpPr>
        <p:spPr/>
        <p:txBody>
          <a:bodyPr/>
          <a:lstStyle/>
          <a:p>
            <a:pPr>
              <a:defRPr/>
            </a:pPr>
            <a:fld id="{4799A802-054A-4770-A089-EA5244507F88}"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13913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249848-A87D-4645-9F8C-3919B3038F01}" type="datetime1">
              <a:rPr lang="tr-TR" smtClean="0">
                <a:solidFill>
                  <a:srgbClr val="000000">
                    <a:tint val="75000"/>
                  </a:srgbClr>
                </a:solidFill>
              </a:rPr>
              <a:pPr>
                <a:defRPr/>
              </a:pPr>
              <a:t>30.10.2020</a:t>
            </a:fld>
            <a:endParaRPr lang="tr-TR">
              <a:solidFill>
                <a:srgbClr val="000000">
                  <a:tint val="75000"/>
                </a:srgbClr>
              </a:solidFill>
            </a:endParaRPr>
          </a:p>
        </p:txBody>
      </p:sp>
      <p:sp>
        <p:nvSpPr>
          <p:cNvPr id="3" name="Footer Placeholder 2"/>
          <p:cNvSpPr>
            <a:spLocks noGrp="1"/>
          </p:cNvSpPr>
          <p:nvPr>
            <p:ph type="ftr" sz="quarter" idx="11"/>
          </p:nvPr>
        </p:nvSpPr>
        <p:spPr/>
        <p:txBody>
          <a:bodyPr/>
          <a:lstStyle/>
          <a:p>
            <a:pPr>
              <a:defRPr/>
            </a:pPr>
            <a:endParaRPr lang="tr-TR">
              <a:solidFill>
                <a:srgbClr val="000000">
                  <a:tint val="75000"/>
                </a:srgbClr>
              </a:solidFill>
            </a:endParaRPr>
          </a:p>
        </p:txBody>
      </p:sp>
      <p:sp>
        <p:nvSpPr>
          <p:cNvPr id="4" name="Slide Number Placeholder 3"/>
          <p:cNvSpPr>
            <a:spLocks noGrp="1"/>
          </p:cNvSpPr>
          <p:nvPr>
            <p:ph type="sldNum" sz="quarter" idx="12"/>
          </p:nvPr>
        </p:nvSpPr>
        <p:spPr/>
        <p:txBody>
          <a:bodyPr/>
          <a:lstStyle/>
          <a:p>
            <a:pPr>
              <a:defRPr/>
            </a:pPr>
            <a:fld id="{B3D30570-9279-4C8F-BB56-A4C85FA5B107}"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2839880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pPr>
              <a:defRPr/>
            </a:pPr>
            <a:fld id="{7C7AAE63-EB83-401A-B944-DD73F01654FB}" type="datetime1">
              <a:rPr lang="tr-TR" smtClean="0">
                <a:solidFill>
                  <a:srgbClr val="000000">
                    <a:tint val="75000"/>
                  </a:srgbClr>
                </a:solidFill>
              </a:rPr>
              <a:pPr>
                <a:defRPr/>
              </a:pPr>
              <a:t>30.10.2020</a:t>
            </a:fld>
            <a:endParaRPr lang="tr-TR">
              <a:solidFill>
                <a:srgbClr val="000000">
                  <a:tint val="75000"/>
                </a:srgbClr>
              </a:solidFill>
            </a:endParaRPr>
          </a:p>
        </p:txBody>
      </p:sp>
      <p:sp>
        <p:nvSpPr>
          <p:cNvPr id="6" name="Footer Placeholder 5"/>
          <p:cNvSpPr>
            <a:spLocks noGrp="1"/>
          </p:cNvSpPr>
          <p:nvPr>
            <p:ph type="ftr" sz="quarter" idx="11"/>
          </p:nvPr>
        </p:nvSpPr>
        <p:spPr/>
        <p:txBody>
          <a:bodyPr/>
          <a:lstStyle/>
          <a:p>
            <a:pPr>
              <a:defRPr/>
            </a:pPr>
            <a:endParaRPr lang="tr-TR">
              <a:solidFill>
                <a:srgbClr val="000000">
                  <a:tint val="75000"/>
                </a:srgbClr>
              </a:solidFill>
            </a:endParaRPr>
          </a:p>
        </p:txBody>
      </p:sp>
      <p:sp>
        <p:nvSpPr>
          <p:cNvPr id="7" name="Slide Number Placeholder 6"/>
          <p:cNvSpPr>
            <a:spLocks noGrp="1"/>
          </p:cNvSpPr>
          <p:nvPr>
            <p:ph type="sldNum" sz="quarter" idx="12"/>
          </p:nvPr>
        </p:nvSpPr>
        <p:spPr/>
        <p:txBody>
          <a:bodyPr/>
          <a:lstStyle/>
          <a:p>
            <a:pPr>
              <a:defRPr/>
            </a:pPr>
            <a:fld id="{E85E8BE8-B646-4842-8985-5B1952AD7823}" type="slidenum">
              <a:rPr lang="tr-TR" smtClean="0">
                <a:solidFill>
                  <a:srgbClr val="000000">
                    <a:tint val="75000"/>
                  </a:srgbClr>
                </a:solidFill>
              </a:rPr>
              <a:pPr>
                <a:defRPr/>
              </a:pPr>
              <a:t>‹#›</a:t>
            </a:fld>
            <a:endParaRPr lang="tr-TR">
              <a:solidFill>
                <a:srgbClr val="000000">
                  <a:tint val="75000"/>
                </a:srgbClr>
              </a:solidFill>
            </a:endParaRPr>
          </a:p>
        </p:txBody>
      </p:sp>
    </p:spTree>
    <p:extLst>
      <p:ext uri="{BB962C8B-B14F-4D97-AF65-F5344CB8AC3E}">
        <p14:creationId xmlns:p14="http://schemas.microsoft.com/office/powerpoint/2010/main" val="327033249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theme" Target="../theme/theme2.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6" Type="http://schemas.openxmlformats.org/officeDocument/2006/relationships/theme" Target="../theme/theme4.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5.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6AE4EB16-B0A7-484D-9013-678FEB9601FC}" type="datetime1">
              <a:rPr lang="tr-TR" smtClean="0"/>
              <a:pPr>
                <a:defRPr/>
              </a:pPr>
              <a:t>30.10.2020</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tr-TR"/>
          </a:p>
        </p:txBody>
      </p:sp>
      <p:grpSp>
        <p:nvGrpSpPr>
          <p:cNvPr id="1028" name="Group 32"/>
          <p:cNvGrpSpPr>
            <a:grpSpLocks/>
          </p:cNvGrpSpPr>
          <p:nvPr/>
        </p:nvGrpSpPr>
        <p:grpSpPr bwMode="auto">
          <a:xfrm>
            <a:off x="0" y="0"/>
            <a:ext cx="9144000" cy="6858000"/>
            <a:chOff x="0" y="0"/>
            <a:chExt cx="9144001" cy="6858000"/>
          </a:xfrm>
        </p:grpSpPr>
        <p:sp>
          <p:nvSpPr>
            <p:cNvPr id="8" name="Rectangle 7"/>
            <p:cNvSpPr/>
            <p:nvPr userDrawn="1"/>
          </p:nvSpPr>
          <p:spPr>
            <a:xfrm>
              <a:off x="0" y="0"/>
              <a:ext cx="9144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Freeform 9"/>
            <p:cNvSpPr>
              <a:spLocks/>
            </p:cNvSpPr>
            <p:nvPr userDrawn="1"/>
          </p:nvSpPr>
          <p:spPr bwMode="auto">
            <a:xfrm>
              <a:off x="7543801"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p>
          </p:txBody>
        </p:sp>
        <p:sp>
          <p:nvSpPr>
            <p:cNvPr id="11" name="Freeform 10"/>
            <p:cNvSpPr>
              <a:spLocks/>
            </p:cNvSpPr>
            <p:nvPr userDrawn="1"/>
          </p:nvSpPr>
          <p:spPr bwMode="auto">
            <a:xfrm>
              <a:off x="3733800" y="5715000"/>
              <a:ext cx="5029201"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p>
          </p:txBody>
        </p:sp>
      </p:gr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48312320-7A05-46FB-93A2-25D942AE0CDE}" type="slidenum">
              <a:rPr lang="tr-TR"/>
              <a:pPr>
                <a:defRPr/>
              </a:pPr>
              <a:t>‹#›</a:t>
            </a:fld>
            <a:endParaRPr lang="tr-TR"/>
          </a:p>
        </p:txBody>
      </p:sp>
      <p:sp>
        <p:nvSpPr>
          <p:cNvPr id="103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103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grpSp>
        <p:nvGrpSpPr>
          <p:cNvPr id="1032" name="Group 11"/>
          <p:cNvGrpSpPr>
            <a:grpSpLocks/>
          </p:cNvGrpSpPr>
          <p:nvPr/>
        </p:nvGrpSpPr>
        <p:grpSpPr bwMode="auto">
          <a:xfrm>
            <a:off x="0" y="2854325"/>
            <a:ext cx="3581400" cy="4003675"/>
            <a:chOff x="0" y="2533588"/>
            <a:chExt cx="8022336" cy="8966516"/>
          </a:xfrm>
        </p:grpSpPr>
        <p:sp>
          <p:nvSpPr>
            <p:cNvPr id="13" name="Freeform 7"/>
            <p:cNvSpPr>
              <a:spLocks/>
            </p:cNvSpPr>
            <p:nvPr userDrawn="1"/>
          </p:nvSpPr>
          <p:spPr bwMode="auto">
            <a:xfrm>
              <a:off x="0" y="2533588"/>
              <a:ext cx="4128517" cy="2513612"/>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p>
          </p:txBody>
        </p:sp>
        <p:sp>
          <p:nvSpPr>
            <p:cNvPr id="14" name="Freeform 8"/>
            <p:cNvSpPr>
              <a:spLocks/>
            </p:cNvSpPr>
            <p:nvPr userDrawn="1"/>
          </p:nvSpPr>
          <p:spPr bwMode="auto">
            <a:xfrm>
              <a:off x="0" y="4979648"/>
              <a:ext cx="3182621" cy="6520456"/>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p>
          </p:txBody>
        </p:sp>
        <p:sp>
          <p:nvSpPr>
            <p:cNvPr id="15" name="Freeform 9"/>
            <p:cNvSpPr>
              <a:spLocks/>
            </p:cNvSpPr>
            <p:nvPr userDrawn="1"/>
          </p:nvSpPr>
          <p:spPr bwMode="auto">
            <a:xfrm>
              <a:off x="0" y="3372643"/>
              <a:ext cx="2894584" cy="2154524"/>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p>
          </p:txBody>
        </p:sp>
        <p:sp>
          <p:nvSpPr>
            <p:cNvPr id="16" name="Freeform 10"/>
            <p:cNvSpPr>
              <a:spLocks/>
            </p:cNvSpPr>
            <p:nvPr userDrawn="1"/>
          </p:nvSpPr>
          <p:spPr bwMode="auto">
            <a:xfrm>
              <a:off x="1504189" y="5587609"/>
              <a:ext cx="6518147" cy="5912495"/>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p>
          </p:txBody>
        </p:sp>
        <p:sp>
          <p:nvSpPr>
            <p:cNvPr id="17" name="Freeform 11"/>
            <p:cNvSpPr>
              <a:spLocks/>
            </p:cNvSpPr>
            <p:nvPr userDrawn="1"/>
          </p:nvSpPr>
          <p:spPr bwMode="auto">
            <a:xfrm>
              <a:off x="1155701" y="5800928"/>
              <a:ext cx="3420872" cy="5699176"/>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8071" r:id="rId1"/>
  </p:sldLayoutIdLst>
  <p:hf hdr="0" ftr="0"/>
  <p:txStyles>
    <p:titleStyle>
      <a:lvl1pPr algn="l" rtl="0" fontAlgn="base">
        <a:spcBef>
          <a:spcPct val="0"/>
        </a:spcBef>
        <a:spcAft>
          <a:spcPct val="0"/>
        </a:spcAft>
        <a:defRPr sz="4000" kern="1200">
          <a:solidFill>
            <a:srgbClr val="0076A3"/>
          </a:solidFill>
          <a:latin typeface="+mj-lt"/>
          <a:ea typeface="+mj-ea"/>
          <a:cs typeface="+mj-cs"/>
        </a:defRPr>
      </a:lvl1pPr>
      <a:lvl2pPr algn="l" rtl="0" fontAlgn="base">
        <a:spcBef>
          <a:spcPct val="0"/>
        </a:spcBef>
        <a:spcAft>
          <a:spcPct val="0"/>
        </a:spcAft>
        <a:defRPr sz="4000">
          <a:solidFill>
            <a:srgbClr val="0076A3"/>
          </a:solidFill>
          <a:latin typeface="Calibri" pitchFamily="34" charset="0"/>
        </a:defRPr>
      </a:lvl2pPr>
      <a:lvl3pPr algn="l" rtl="0" fontAlgn="base">
        <a:spcBef>
          <a:spcPct val="0"/>
        </a:spcBef>
        <a:spcAft>
          <a:spcPct val="0"/>
        </a:spcAft>
        <a:defRPr sz="4000">
          <a:solidFill>
            <a:srgbClr val="0076A3"/>
          </a:solidFill>
          <a:latin typeface="Calibri" pitchFamily="34" charset="0"/>
        </a:defRPr>
      </a:lvl3pPr>
      <a:lvl4pPr algn="l" rtl="0" fontAlgn="base">
        <a:spcBef>
          <a:spcPct val="0"/>
        </a:spcBef>
        <a:spcAft>
          <a:spcPct val="0"/>
        </a:spcAft>
        <a:defRPr sz="4000">
          <a:solidFill>
            <a:srgbClr val="0076A3"/>
          </a:solidFill>
          <a:latin typeface="Calibri" pitchFamily="34" charset="0"/>
        </a:defRPr>
      </a:lvl4pPr>
      <a:lvl5pPr algn="l" rtl="0" fontAlgn="base">
        <a:spcBef>
          <a:spcPct val="0"/>
        </a:spcBef>
        <a:spcAft>
          <a:spcPct val="0"/>
        </a:spcAft>
        <a:defRPr sz="4000">
          <a:solidFill>
            <a:srgbClr val="0076A3"/>
          </a:solidFill>
          <a:latin typeface="Calibri" pitchFamily="34" charset="0"/>
        </a:defRPr>
      </a:lvl5pPr>
      <a:lvl6pPr marL="457200" algn="l" rtl="0" fontAlgn="base">
        <a:spcBef>
          <a:spcPct val="0"/>
        </a:spcBef>
        <a:spcAft>
          <a:spcPct val="0"/>
        </a:spcAft>
        <a:defRPr sz="4000">
          <a:solidFill>
            <a:srgbClr val="0076A3"/>
          </a:solidFill>
          <a:latin typeface="Calibri" pitchFamily="34" charset="0"/>
        </a:defRPr>
      </a:lvl6pPr>
      <a:lvl7pPr marL="914400" algn="l" rtl="0" fontAlgn="base">
        <a:spcBef>
          <a:spcPct val="0"/>
        </a:spcBef>
        <a:spcAft>
          <a:spcPct val="0"/>
        </a:spcAft>
        <a:defRPr sz="4000">
          <a:solidFill>
            <a:srgbClr val="0076A3"/>
          </a:solidFill>
          <a:latin typeface="Calibri" pitchFamily="34" charset="0"/>
        </a:defRPr>
      </a:lvl7pPr>
      <a:lvl8pPr marL="1371600" algn="l" rtl="0" fontAlgn="base">
        <a:spcBef>
          <a:spcPct val="0"/>
        </a:spcBef>
        <a:spcAft>
          <a:spcPct val="0"/>
        </a:spcAft>
        <a:defRPr sz="4000">
          <a:solidFill>
            <a:srgbClr val="0076A3"/>
          </a:solidFill>
          <a:latin typeface="Calibri" pitchFamily="34" charset="0"/>
        </a:defRPr>
      </a:lvl8pPr>
      <a:lvl9pPr marL="1828800" algn="l" rtl="0" fontAlgn="base">
        <a:spcBef>
          <a:spcPct val="0"/>
        </a:spcBef>
        <a:spcAft>
          <a:spcPct val="0"/>
        </a:spcAft>
        <a:defRPr sz="4000">
          <a:solidFill>
            <a:srgbClr val="0076A3"/>
          </a:solidFill>
          <a:latin typeface="Calibri" pitchFamily="34" charset="0"/>
        </a:defRPr>
      </a:lvl9pPr>
    </p:titleStyle>
    <p:bodyStyle>
      <a:lvl1pPr marL="342900" indent="-342900" algn="l" rtl="0" fontAlgn="base">
        <a:spcBef>
          <a:spcPct val="20000"/>
        </a:spcBef>
        <a:spcAft>
          <a:spcPct val="0"/>
        </a:spcAft>
        <a:buFont typeface="Arial" charset="0"/>
        <a:buChar char="•"/>
        <a:defRPr sz="2400" kern="1200">
          <a:solidFill>
            <a:srgbClr val="0B5395"/>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rgbClr val="0B5395"/>
          </a:solidFill>
          <a:latin typeface="+mn-lt"/>
          <a:ea typeface="+mn-ea"/>
          <a:cs typeface="+mn-cs"/>
        </a:defRPr>
      </a:lvl2pPr>
      <a:lvl3pPr marL="1143000" indent="-228600" algn="l" rtl="0" fontAlgn="base">
        <a:spcBef>
          <a:spcPct val="20000"/>
        </a:spcBef>
        <a:spcAft>
          <a:spcPct val="0"/>
        </a:spcAft>
        <a:buFont typeface="Arial" charset="0"/>
        <a:buChar char="•"/>
        <a:defRPr kern="1200">
          <a:solidFill>
            <a:srgbClr val="0B5395"/>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B5395"/>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B539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439EB84-A940-46E2-9FA7-4D00A9077DB6}"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solidFill>
                <a:srgbClr val="000000">
                  <a:tint val="75000"/>
                </a:srgbClr>
              </a:solidFill>
            </a:endParaRPr>
          </a:p>
        </p:txBody>
      </p:sp>
      <p:grpSp>
        <p:nvGrpSpPr>
          <p:cNvPr id="7" name="Group 32"/>
          <p:cNvGrpSpPr/>
          <p:nvPr/>
        </p:nvGrpSpPr>
        <p:grpSpPr>
          <a:xfrm>
            <a:off x="0" y="0"/>
            <a:ext cx="9144001" cy="6858000"/>
            <a:chOff x="0" y="0"/>
            <a:chExt cx="9144001" cy="6858000"/>
          </a:xfrm>
        </p:grpSpPr>
        <p:sp>
          <p:nvSpPr>
            <p:cNvPr id="8" name="Rectangle 7"/>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a:spLocks/>
            </p:cNvSpPr>
            <p:nvPr userDrawn="1"/>
          </p:nvSpPr>
          <p:spPr bwMode="auto">
            <a:xfrm>
              <a:off x="7543800" y="0"/>
              <a:ext cx="1600201"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1" name="Freeform 10"/>
            <p:cNvSpPr>
              <a:spLocks/>
            </p:cNvSpPr>
            <p:nvPr userDrawn="1"/>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2881B87-7EBD-4308-A15D-16FF8032B299}" type="slidenum">
              <a:rPr lang="tr-TR" smtClean="0">
                <a:solidFill>
                  <a:srgbClr val="000000">
                    <a:tint val="75000"/>
                  </a:srgbClr>
                </a:solidFill>
              </a:rPr>
              <a:pPr>
                <a:defRPr/>
              </a:pPr>
              <a:t>‹#›</a:t>
            </a:fld>
            <a:endParaRPr lang="tr-TR">
              <a:solidFill>
                <a:srgbClr val="000000">
                  <a:tint val="75000"/>
                </a:srgbClr>
              </a:solidFill>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grpSp>
        <p:nvGrpSpPr>
          <p:cNvPr id="9" name="Group 11"/>
          <p:cNvGrpSpPr/>
          <p:nvPr/>
        </p:nvGrpSpPr>
        <p:grpSpPr>
          <a:xfrm>
            <a:off x="0" y="2855091"/>
            <a:ext cx="3581400" cy="4002909"/>
            <a:chOff x="0" y="2533588"/>
            <a:chExt cx="8022336" cy="8966516"/>
          </a:xfrm>
        </p:grpSpPr>
        <p:sp>
          <p:nvSpPr>
            <p:cNvPr id="13" name="Freeform 7"/>
            <p:cNvSpPr>
              <a:spLocks/>
            </p:cNvSpPr>
            <p:nvPr userDrawn="1"/>
          </p:nvSpPr>
          <p:spPr bwMode="auto">
            <a:xfrm>
              <a:off x="0" y="2533588"/>
              <a:ext cx="4127500" cy="2514599"/>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4" name="Freeform 8"/>
            <p:cNvSpPr>
              <a:spLocks/>
            </p:cNvSpPr>
            <p:nvPr userDrawn="1"/>
          </p:nvSpPr>
          <p:spPr bwMode="auto">
            <a:xfrm>
              <a:off x="0" y="4980432"/>
              <a:ext cx="3184026" cy="6519672"/>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5" name="Freeform 9"/>
            <p:cNvSpPr>
              <a:spLocks/>
            </p:cNvSpPr>
            <p:nvPr userDrawn="1"/>
          </p:nvSpPr>
          <p:spPr bwMode="auto">
            <a:xfrm>
              <a:off x="0" y="3371787"/>
              <a:ext cx="2895599" cy="2154237"/>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6" name="Freeform 10"/>
            <p:cNvSpPr>
              <a:spLocks/>
            </p:cNvSpPr>
            <p:nvPr userDrawn="1"/>
          </p:nvSpPr>
          <p:spPr bwMode="auto">
            <a:xfrm>
              <a:off x="1502664" y="5586916"/>
              <a:ext cx="6519672" cy="5913188"/>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17" name="Freeform 11"/>
            <p:cNvSpPr>
              <a:spLocks/>
            </p:cNvSpPr>
            <p:nvPr userDrawn="1"/>
          </p:nvSpPr>
          <p:spPr bwMode="auto">
            <a:xfrm>
              <a:off x="1155002" y="5801712"/>
              <a:ext cx="3420932" cy="5698392"/>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Tree>
    <p:extLst>
      <p:ext uri="{BB962C8B-B14F-4D97-AF65-F5344CB8AC3E}">
        <p14:creationId xmlns:p14="http://schemas.microsoft.com/office/powerpoint/2010/main" val="1095551254"/>
      </p:ext>
    </p:extLst>
  </p:cSld>
  <p:clrMap bg1="lt1" tx1="dk1" bg2="lt2" tx2="dk2" accent1="accent1" accent2="accent2" accent3="accent3" accent4="accent4" accent5="accent5" accent6="accent6" hlink="hlink" folHlink="folHlink"/>
  <p:sldLayoutIdLst>
    <p:sldLayoutId id="2147488333" r:id="rId1"/>
    <p:sldLayoutId id="2147488334" r:id="rId2"/>
    <p:sldLayoutId id="2147488335" r:id="rId3"/>
    <p:sldLayoutId id="2147488336" r:id="rId4"/>
    <p:sldLayoutId id="2147488337" r:id="rId5"/>
    <p:sldLayoutId id="2147488338" r:id="rId6"/>
    <p:sldLayoutId id="2147488339" r:id="rId7"/>
    <p:sldLayoutId id="2147488340" r:id="rId8"/>
    <p:sldLayoutId id="2147488341" r:id="rId9"/>
    <p:sldLayoutId id="2147488342" r:id="rId10"/>
    <p:sldLayoutId id="2147488343" r:id="rId11"/>
    <p:sldLayoutId id="2147488344" r:id="rId12"/>
    <p:sldLayoutId id="2147488408" r:id="rId13"/>
    <p:sldLayoutId id="2147488409" r:id="rId14"/>
  </p:sldLayoutIdLst>
  <p:hf hdr="0" ftr="0"/>
  <p:txStyles>
    <p:title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accent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accent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accent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accent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6AE4EB16-B0A7-484D-9013-678FEB9601FC}" type="datetime1">
              <a:rPr lang="tr-TR">
                <a:solidFill>
                  <a:srgbClr val="000000">
                    <a:tint val="75000"/>
                  </a:srgbClr>
                </a:solidFill>
              </a:rPr>
              <a:pPr>
                <a:defRPr/>
              </a:pPr>
              <a:t>30.10.2020</a:t>
            </a:fld>
            <a:endParaRPr lang="tr-TR">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tr-TR">
              <a:solidFill>
                <a:srgbClr val="000000">
                  <a:tint val="75000"/>
                </a:srgbClr>
              </a:solidFill>
            </a:endParaRPr>
          </a:p>
        </p:txBody>
      </p:sp>
      <p:grpSp>
        <p:nvGrpSpPr>
          <p:cNvPr id="1028" name="Group 32"/>
          <p:cNvGrpSpPr>
            <a:grpSpLocks/>
          </p:cNvGrpSpPr>
          <p:nvPr/>
        </p:nvGrpSpPr>
        <p:grpSpPr bwMode="auto">
          <a:xfrm>
            <a:off x="0" y="0"/>
            <a:ext cx="9144000" cy="6858000"/>
            <a:chOff x="0" y="0"/>
            <a:chExt cx="9144001" cy="6858000"/>
          </a:xfrm>
        </p:grpSpPr>
        <p:sp>
          <p:nvSpPr>
            <p:cNvPr id="8" name="Rectangle 7"/>
            <p:cNvSpPr/>
            <p:nvPr userDrawn="1"/>
          </p:nvSpPr>
          <p:spPr>
            <a:xfrm>
              <a:off x="0" y="0"/>
              <a:ext cx="9144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10" name="Freeform 9"/>
            <p:cNvSpPr>
              <a:spLocks/>
            </p:cNvSpPr>
            <p:nvPr userDrawn="1"/>
          </p:nvSpPr>
          <p:spPr bwMode="auto">
            <a:xfrm>
              <a:off x="7543801"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a:defRPr/>
              </a:pPr>
              <a:endParaRPr lang="en-US">
                <a:solidFill>
                  <a:srgbClr val="000000"/>
                </a:solidFill>
              </a:endParaRPr>
            </a:p>
          </p:txBody>
        </p:sp>
        <p:sp>
          <p:nvSpPr>
            <p:cNvPr id="11" name="Freeform 10"/>
            <p:cNvSpPr>
              <a:spLocks/>
            </p:cNvSpPr>
            <p:nvPr userDrawn="1"/>
          </p:nvSpPr>
          <p:spPr bwMode="auto">
            <a:xfrm>
              <a:off x="3733800" y="5715000"/>
              <a:ext cx="5029201"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a:defRPr/>
              </a:pPr>
              <a:endParaRPr lang="en-US">
                <a:solidFill>
                  <a:srgbClr val="000000"/>
                </a:solidFill>
              </a:endParaRPr>
            </a:p>
          </p:txBody>
        </p:sp>
      </p:gr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48312320-7A05-46FB-93A2-25D942AE0CDE}" type="slidenum">
              <a:rPr lang="tr-TR">
                <a:solidFill>
                  <a:srgbClr val="000000">
                    <a:tint val="75000"/>
                  </a:srgbClr>
                </a:solidFill>
              </a:rPr>
              <a:pPr>
                <a:defRPr/>
              </a:pPr>
              <a:t>‹#›</a:t>
            </a:fld>
            <a:endParaRPr lang="tr-TR">
              <a:solidFill>
                <a:srgbClr val="000000">
                  <a:tint val="75000"/>
                </a:srgbClr>
              </a:solidFill>
            </a:endParaRPr>
          </a:p>
        </p:txBody>
      </p:sp>
      <p:sp>
        <p:nvSpPr>
          <p:cNvPr id="103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103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grpSp>
        <p:nvGrpSpPr>
          <p:cNvPr id="1032" name="Group 11"/>
          <p:cNvGrpSpPr>
            <a:grpSpLocks/>
          </p:cNvGrpSpPr>
          <p:nvPr/>
        </p:nvGrpSpPr>
        <p:grpSpPr bwMode="auto">
          <a:xfrm>
            <a:off x="0" y="2854325"/>
            <a:ext cx="3581400" cy="4003675"/>
            <a:chOff x="0" y="2533588"/>
            <a:chExt cx="8022336" cy="8966516"/>
          </a:xfrm>
        </p:grpSpPr>
        <p:sp>
          <p:nvSpPr>
            <p:cNvPr id="13" name="Freeform 7"/>
            <p:cNvSpPr>
              <a:spLocks/>
            </p:cNvSpPr>
            <p:nvPr userDrawn="1"/>
          </p:nvSpPr>
          <p:spPr bwMode="auto">
            <a:xfrm>
              <a:off x="0" y="2533588"/>
              <a:ext cx="4128517" cy="2513612"/>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a:defRPr/>
              </a:pPr>
              <a:endParaRPr lang="en-US">
                <a:solidFill>
                  <a:srgbClr val="000000"/>
                </a:solidFill>
              </a:endParaRPr>
            </a:p>
          </p:txBody>
        </p:sp>
        <p:sp>
          <p:nvSpPr>
            <p:cNvPr id="14" name="Freeform 8"/>
            <p:cNvSpPr>
              <a:spLocks/>
            </p:cNvSpPr>
            <p:nvPr userDrawn="1"/>
          </p:nvSpPr>
          <p:spPr bwMode="auto">
            <a:xfrm>
              <a:off x="0" y="4979648"/>
              <a:ext cx="3182621" cy="6520456"/>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a:defRPr/>
              </a:pPr>
              <a:endParaRPr lang="en-US">
                <a:solidFill>
                  <a:srgbClr val="000000"/>
                </a:solidFill>
              </a:endParaRPr>
            </a:p>
          </p:txBody>
        </p:sp>
        <p:sp>
          <p:nvSpPr>
            <p:cNvPr id="15" name="Freeform 9"/>
            <p:cNvSpPr>
              <a:spLocks/>
            </p:cNvSpPr>
            <p:nvPr userDrawn="1"/>
          </p:nvSpPr>
          <p:spPr bwMode="auto">
            <a:xfrm>
              <a:off x="0" y="3372643"/>
              <a:ext cx="2894584" cy="2154524"/>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a:defRPr/>
              </a:pPr>
              <a:endParaRPr lang="en-US">
                <a:solidFill>
                  <a:srgbClr val="000000"/>
                </a:solidFill>
              </a:endParaRPr>
            </a:p>
          </p:txBody>
        </p:sp>
        <p:sp>
          <p:nvSpPr>
            <p:cNvPr id="16" name="Freeform 10"/>
            <p:cNvSpPr>
              <a:spLocks/>
            </p:cNvSpPr>
            <p:nvPr userDrawn="1"/>
          </p:nvSpPr>
          <p:spPr bwMode="auto">
            <a:xfrm>
              <a:off x="1504189" y="5587609"/>
              <a:ext cx="6518147" cy="5912495"/>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a:defRPr/>
              </a:pPr>
              <a:endParaRPr lang="en-US">
                <a:solidFill>
                  <a:srgbClr val="000000"/>
                </a:solidFill>
              </a:endParaRPr>
            </a:p>
          </p:txBody>
        </p:sp>
        <p:sp>
          <p:nvSpPr>
            <p:cNvPr id="17" name="Freeform 11"/>
            <p:cNvSpPr>
              <a:spLocks/>
            </p:cNvSpPr>
            <p:nvPr userDrawn="1"/>
          </p:nvSpPr>
          <p:spPr bwMode="auto">
            <a:xfrm>
              <a:off x="1155701" y="5800928"/>
              <a:ext cx="3420872" cy="5699176"/>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a:defRPr/>
              </a:pPr>
              <a:endParaRPr lang="en-US">
                <a:solidFill>
                  <a:srgbClr val="000000"/>
                </a:solidFill>
              </a:endParaRPr>
            </a:p>
          </p:txBody>
        </p:sp>
      </p:grpSp>
    </p:spTree>
    <p:extLst>
      <p:ext uri="{BB962C8B-B14F-4D97-AF65-F5344CB8AC3E}">
        <p14:creationId xmlns:p14="http://schemas.microsoft.com/office/powerpoint/2010/main" val="3750130838"/>
      </p:ext>
    </p:extLst>
  </p:cSld>
  <p:clrMap bg1="lt1" tx1="dk1" bg2="lt2" tx2="dk2" accent1="accent1" accent2="accent2" accent3="accent3" accent4="accent4" accent5="accent5" accent6="accent6" hlink="hlink" folHlink="folHlink"/>
  <p:sldLayoutIdLst>
    <p:sldLayoutId id="2147488359" r:id="rId1"/>
  </p:sldLayoutIdLst>
  <p:hf hdr="0" ftr="0"/>
  <p:txStyles>
    <p:titleStyle>
      <a:lvl1pPr algn="l" rtl="0" fontAlgn="base">
        <a:spcBef>
          <a:spcPct val="0"/>
        </a:spcBef>
        <a:spcAft>
          <a:spcPct val="0"/>
        </a:spcAft>
        <a:defRPr sz="4000" kern="1200">
          <a:solidFill>
            <a:srgbClr val="0076A3"/>
          </a:solidFill>
          <a:latin typeface="+mj-lt"/>
          <a:ea typeface="+mj-ea"/>
          <a:cs typeface="+mj-cs"/>
        </a:defRPr>
      </a:lvl1pPr>
      <a:lvl2pPr algn="l" rtl="0" fontAlgn="base">
        <a:spcBef>
          <a:spcPct val="0"/>
        </a:spcBef>
        <a:spcAft>
          <a:spcPct val="0"/>
        </a:spcAft>
        <a:defRPr sz="4000">
          <a:solidFill>
            <a:srgbClr val="0076A3"/>
          </a:solidFill>
          <a:latin typeface="Calibri" pitchFamily="34" charset="0"/>
        </a:defRPr>
      </a:lvl2pPr>
      <a:lvl3pPr algn="l" rtl="0" fontAlgn="base">
        <a:spcBef>
          <a:spcPct val="0"/>
        </a:spcBef>
        <a:spcAft>
          <a:spcPct val="0"/>
        </a:spcAft>
        <a:defRPr sz="4000">
          <a:solidFill>
            <a:srgbClr val="0076A3"/>
          </a:solidFill>
          <a:latin typeface="Calibri" pitchFamily="34" charset="0"/>
        </a:defRPr>
      </a:lvl3pPr>
      <a:lvl4pPr algn="l" rtl="0" fontAlgn="base">
        <a:spcBef>
          <a:spcPct val="0"/>
        </a:spcBef>
        <a:spcAft>
          <a:spcPct val="0"/>
        </a:spcAft>
        <a:defRPr sz="4000">
          <a:solidFill>
            <a:srgbClr val="0076A3"/>
          </a:solidFill>
          <a:latin typeface="Calibri" pitchFamily="34" charset="0"/>
        </a:defRPr>
      </a:lvl4pPr>
      <a:lvl5pPr algn="l" rtl="0" fontAlgn="base">
        <a:spcBef>
          <a:spcPct val="0"/>
        </a:spcBef>
        <a:spcAft>
          <a:spcPct val="0"/>
        </a:spcAft>
        <a:defRPr sz="4000">
          <a:solidFill>
            <a:srgbClr val="0076A3"/>
          </a:solidFill>
          <a:latin typeface="Calibri" pitchFamily="34" charset="0"/>
        </a:defRPr>
      </a:lvl5pPr>
      <a:lvl6pPr marL="457200" algn="l" rtl="0" fontAlgn="base">
        <a:spcBef>
          <a:spcPct val="0"/>
        </a:spcBef>
        <a:spcAft>
          <a:spcPct val="0"/>
        </a:spcAft>
        <a:defRPr sz="4000">
          <a:solidFill>
            <a:srgbClr val="0076A3"/>
          </a:solidFill>
          <a:latin typeface="Calibri" pitchFamily="34" charset="0"/>
        </a:defRPr>
      </a:lvl6pPr>
      <a:lvl7pPr marL="914400" algn="l" rtl="0" fontAlgn="base">
        <a:spcBef>
          <a:spcPct val="0"/>
        </a:spcBef>
        <a:spcAft>
          <a:spcPct val="0"/>
        </a:spcAft>
        <a:defRPr sz="4000">
          <a:solidFill>
            <a:srgbClr val="0076A3"/>
          </a:solidFill>
          <a:latin typeface="Calibri" pitchFamily="34" charset="0"/>
        </a:defRPr>
      </a:lvl7pPr>
      <a:lvl8pPr marL="1371600" algn="l" rtl="0" fontAlgn="base">
        <a:spcBef>
          <a:spcPct val="0"/>
        </a:spcBef>
        <a:spcAft>
          <a:spcPct val="0"/>
        </a:spcAft>
        <a:defRPr sz="4000">
          <a:solidFill>
            <a:srgbClr val="0076A3"/>
          </a:solidFill>
          <a:latin typeface="Calibri" pitchFamily="34" charset="0"/>
        </a:defRPr>
      </a:lvl8pPr>
      <a:lvl9pPr marL="1828800" algn="l" rtl="0" fontAlgn="base">
        <a:spcBef>
          <a:spcPct val="0"/>
        </a:spcBef>
        <a:spcAft>
          <a:spcPct val="0"/>
        </a:spcAft>
        <a:defRPr sz="4000">
          <a:solidFill>
            <a:srgbClr val="0076A3"/>
          </a:solidFill>
          <a:latin typeface="Calibri" pitchFamily="34" charset="0"/>
        </a:defRPr>
      </a:lvl9pPr>
    </p:titleStyle>
    <p:bodyStyle>
      <a:lvl1pPr marL="342900" indent="-342900" algn="l" rtl="0" fontAlgn="base">
        <a:spcBef>
          <a:spcPct val="20000"/>
        </a:spcBef>
        <a:spcAft>
          <a:spcPct val="0"/>
        </a:spcAft>
        <a:buFont typeface="Arial" charset="0"/>
        <a:buChar char="•"/>
        <a:defRPr sz="2400" kern="1200">
          <a:solidFill>
            <a:srgbClr val="0B5395"/>
          </a:solidFill>
          <a:latin typeface="+mn-lt"/>
          <a:ea typeface="+mn-ea"/>
          <a:cs typeface="+mn-cs"/>
        </a:defRPr>
      </a:lvl1pPr>
      <a:lvl2pPr marL="742950" indent="-285750" algn="l" rtl="0" fontAlgn="base">
        <a:spcBef>
          <a:spcPct val="20000"/>
        </a:spcBef>
        <a:spcAft>
          <a:spcPct val="0"/>
        </a:spcAft>
        <a:buFont typeface="Arial" charset="0"/>
        <a:buChar char="–"/>
        <a:defRPr sz="2000" kern="1200">
          <a:solidFill>
            <a:srgbClr val="0B5395"/>
          </a:solidFill>
          <a:latin typeface="+mn-lt"/>
          <a:ea typeface="+mn-ea"/>
          <a:cs typeface="+mn-cs"/>
        </a:defRPr>
      </a:lvl2pPr>
      <a:lvl3pPr marL="1143000" indent="-228600" algn="l" rtl="0" fontAlgn="base">
        <a:spcBef>
          <a:spcPct val="20000"/>
        </a:spcBef>
        <a:spcAft>
          <a:spcPct val="0"/>
        </a:spcAft>
        <a:buFont typeface="Arial" charset="0"/>
        <a:buChar char="•"/>
        <a:defRPr kern="1200">
          <a:solidFill>
            <a:srgbClr val="0B5395"/>
          </a:solidFill>
          <a:latin typeface="+mn-lt"/>
          <a:ea typeface="+mn-ea"/>
          <a:cs typeface="+mn-cs"/>
        </a:defRPr>
      </a:lvl3pPr>
      <a:lvl4pPr marL="1600200" indent="-228600" algn="l" rtl="0" fontAlgn="base">
        <a:spcBef>
          <a:spcPct val="20000"/>
        </a:spcBef>
        <a:spcAft>
          <a:spcPct val="0"/>
        </a:spcAft>
        <a:buFont typeface="Arial" charset="0"/>
        <a:buChar char="–"/>
        <a:defRPr sz="1600" kern="1200">
          <a:solidFill>
            <a:srgbClr val="0B5395"/>
          </a:solidFill>
          <a:latin typeface="+mn-lt"/>
          <a:ea typeface="+mn-ea"/>
          <a:cs typeface="+mn-cs"/>
        </a:defRPr>
      </a:lvl4pPr>
      <a:lvl5pPr marL="2057400" indent="-228600" algn="l" rtl="0" fontAlgn="base">
        <a:spcBef>
          <a:spcPct val="20000"/>
        </a:spcBef>
        <a:spcAft>
          <a:spcPct val="0"/>
        </a:spcAft>
        <a:buFont typeface="Arial" charset="0"/>
        <a:buChar char="»"/>
        <a:defRPr sz="1600" kern="1200">
          <a:solidFill>
            <a:srgbClr val="0B5395"/>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053" name="7 Metin Yer Tutucusu"/>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74CBEAF9-9E58-4CC8-A6FF-6DD8A58DEEA4}" type="datetimeFigureOut">
              <a:rPr lang="en-US">
                <a:solidFill>
                  <a:srgbClr val="7FD13B">
                    <a:shade val="75000"/>
                  </a:srgbClr>
                </a:solidFill>
              </a:rPr>
              <a:pPr>
                <a:defRPr/>
              </a:pPr>
              <a:t>10/30/2020</a:t>
            </a:fld>
            <a:endParaRPr lang="en-US" dirty="0">
              <a:solidFill>
                <a:srgbClr val="7FD13B">
                  <a:shade val="75000"/>
                </a:srgbClr>
              </a:solidFill>
            </a:endParaRP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solidFill>
                <a:srgbClr val="7FD13B">
                  <a:shade val="75000"/>
                </a:srgbClr>
              </a:solidFill>
            </a:endParaRP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2B2A42BC-A4F9-46D2-9C75-9F2E8D5EFF30}" type="slidenum">
              <a:rPr lang="en-US">
                <a:solidFill>
                  <a:srgbClr val="7FD13B">
                    <a:shade val="75000"/>
                  </a:srgbClr>
                </a:solidFill>
              </a:rPr>
              <a:pPr>
                <a:defRPr/>
              </a:pPr>
              <a:t>‹#›</a:t>
            </a:fld>
            <a:endParaRPr lang="en-US" dirty="0">
              <a:solidFill>
                <a:srgbClr val="7FD13B">
                  <a:shade val="75000"/>
                </a:srgbClr>
              </a:solidFill>
            </a:endParaRP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lang="tr-TR" smtClean="0"/>
              <a:t>Asıl başlık stili için tıklatın</a:t>
            </a:r>
            <a:endParaRPr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662983071"/>
      </p:ext>
    </p:extLst>
  </p:cSld>
  <p:clrMap bg1="lt1" tx1="dk1" bg2="lt2" tx2="dk2" accent1="accent1" accent2="accent2" accent3="accent3" accent4="accent4" accent5="accent5" accent6="accent6" hlink="hlink" folHlink="folHlink"/>
  <p:sldLayoutIdLst>
    <p:sldLayoutId id="2147488377" r:id="rId1"/>
    <p:sldLayoutId id="2147488378" r:id="rId2"/>
    <p:sldLayoutId id="2147488379" r:id="rId3"/>
    <p:sldLayoutId id="2147488380" r:id="rId4"/>
    <p:sldLayoutId id="2147488381" r:id="rId5"/>
    <p:sldLayoutId id="2147488382" r:id="rId6"/>
    <p:sldLayoutId id="2147488383" r:id="rId7"/>
    <p:sldLayoutId id="2147488384" r:id="rId8"/>
    <p:sldLayoutId id="2147488385" r:id="rId9"/>
    <p:sldLayoutId id="2147488386" r:id="rId10"/>
    <p:sldLayoutId id="2147488387" r:id="rId11"/>
    <p:sldLayoutId id="2147488388" r:id="rId12"/>
    <p:sldLayoutId id="2147488389" r:id="rId13"/>
    <p:sldLayoutId id="2147488390" r:id="rId14"/>
    <p:sldLayoutId id="2147488391" r:id="rId15"/>
  </p:sldLayoutIdLst>
  <p:hf hdr="0" ftr="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2053" name="7 Metin Yer Tutucusu"/>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74CBEAF9-9E58-4CC8-A6FF-6DD8A58DEEA4}" type="datetimeFigureOut">
              <a:rPr lang="en-US">
                <a:solidFill>
                  <a:srgbClr val="7FD13B">
                    <a:shade val="75000"/>
                  </a:srgbClr>
                </a:solidFill>
              </a:rPr>
              <a:pPr>
                <a:defRPr/>
              </a:pPr>
              <a:t>10/30/2020</a:t>
            </a:fld>
            <a:endParaRPr lang="en-US" dirty="0">
              <a:solidFill>
                <a:srgbClr val="7FD13B">
                  <a:shade val="75000"/>
                </a:srgbClr>
              </a:solidFill>
            </a:endParaRP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solidFill>
                <a:srgbClr val="7FD13B">
                  <a:shade val="75000"/>
                </a:srgbClr>
              </a:solidFill>
            </a:endParaRP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2B2A42BC-A4F9-46D2-9C75-9F2E8D5EFF30}" type="slidenum">
              <a:rPr lang="en-US">
                <a:solidFill>
                  <a:srgbClr val="7FD13B">
                    <a:shade val="75000"/>
                  </a:srgbClr>
                </a:solidFill>
              </a:rPr>
              <a:pPr>
                <a:defRPr/>
              </a:pPr>
              <a:t>‹#›</a:t>
            </a:fld>
            <a:endParaRPr lang="en-US" dirty="0">
              <a:solidFill>
                <a:srgbClr val="7FD13B">
                  <a:shade val="75000"/>
                </a:srgbClr>
              </a:solidFill>
            </a:endParaRP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lang="tr-TR" smtClean="0"/>
              <a:t>Asıl başlık stili için tıklatın</a:t>
            </a:r>
            <a:endParaRPr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1943807199"/>
      </p:ext>
    </p:extLst>
  </p:cSld>
  <p:clrMap bg1="lt1" tx1="dk1" bg2="lt2" tx2="dk2" accent1="accent1" accent2="accent2" accent3="accent3" accent4="accent4" accent5="accent5" accent6="accent6" hlink="hlink" folHlink="folHlink"/>
  <p:sldLayoutIdLst>
    <p:sldLayoutId id="2147488393" r:id="rId1"/>
    <p:sldLayoutId id="2147488394" r:id="rId2"/>
    <p:sldLayoutId id="2147488395" r:id="rId3"/>
    <p:sldLayoutId id="2147488396" r:id="rId4"/>
    <p:sldLayoutId id="2147488397" r:id="rId5"/>
    <p:sldLayoutId id="2147488398" r:id="rId6"/>
    <p:sldLayoutId id="2147488399" r:id="rId7"/>
    <p:sldLayoutId id="2147488400" r:id="rId8"/>
    <p:sldLayoutId id="2147488401" r:id="rId9"/>
    <p:sldLayoutId id="2147488402" r:id="rId10"/>
    <p:sldLayoutId id="2147488403" r:id="rId11"/>
    <p:sldLayoutId id="2147488405" r:id="rId12"/>
    <p:sldLayoutId id="2147488406" r:id="rId13"/>
    <p:sldLayoutId id="2147488407" r:id="rId14"/>
  </p:sldLayoutIdLst>
  <p:hf hdr="0" ftr="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13.x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3.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7.emf"/><Relationship Id="rId7" Type="http://schemas.openxmlformats.org/officeDocument/2006/relationships/image" Target="../media/image51.png"/><Relationship Id="rId2" Type="http://schemas.openxmlformats.org/officeDocument/2006/relationships/image" Target="../media/image46.emf"/><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emf"/></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9.emf"/><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4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9.png"/><Relationship Id="rId2" Type="http://schemas.openxmlformats.org/officeDocument/2006/relationships/image" Target="../media/image69.png"/><Relationship Id="rId1" Type="http://schemas.openxmlformats.org/officeDocument/2006/relationships/slideLayout" Target="../slideLayouts/slideLayout13.xml"/><Relationship Id="rId6" Type="http://schemas.openxmlformats.org/officeDocument/2006/relationships/image" Target="../media/image73.png"/><Relationship Id="rId11" Type="http://schemas.openxmlformats.org/officeDocument/2006/relationships/image" Target="../media/image78.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4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source=images&amp;cd=&amp;cad=rja&amp;docid=poSkIfaXfxKKIM&amp;tbnid=_FrUJsJii35gYM:&amp;ved=0CAgQjRwwAA&amp;url=http://inovision.net/?page_id=452&amp;ei=BbL_Ud-YGcqttAamqoGYBQ&amp;psig=AFQjCNGy75mbhSnvluv3ZJFoSbhPJlxMew&amp;ust=1375798149469789" TargetMode="External"/><Relationship Id="rId1" Type="http://schemas.openxmlformats.org/officeDocument/2006/relationships/slideLayout" Target="../slideLayouts/slideLayout10.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3.xml"/><Relationship Id="rId4" Type="http://schemas.openxmlformats.org/officeDocument/2006/relationships/image" Target="../media/image94.png"/></Relationships>
</file>

<file path=ppt/slides/_rels/slide5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3.xml"/><Relationship Id="rId4" Type="http://schemas.openxmlformats.org/officeDocument/2006/relationships/image" Target="../media/image97.png"/></Relationships>
</file>

<file path=ppt/slides/_rels/slide5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3.xml"/><Relationship Id="rId4" Type="http://schemas.openxmlformats.org/officeDocument/2006/relationships/image" Target="../media/image100.png"/></Relationships>
</file>

<file path=ppt/slides/_rels/slide5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 Id="rId4" Type="http://schemas.openxmlformats.org/officeDocument/2006/relationships/image" Target="../media/image103.png"/></Relationships>
</file>

<file path=ppt/slides/_rels/slide5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3.xml"/><Relationship Id="rId4" Type="http://schemas.openxmlformats.org/officeDocument/2006/relationships/image" Target="../media/image112.png"/></Relationships>
</file>

<file path=ppt/slides/_rels/slide5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5.png"/></Relationships>
</file>

<file path=ppt/slides/_rels/slide5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9.pn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3.xml"/><Relationship Id="rId4" Type="http://schemas.openxmlformats.org/officeDocument/2006/relationships/image" Target="../media/image126.png"/></Relationships>
</file>

<file path=ppt/slides/_rels/slide66.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image" Target="../media/image127.png"/><Relationship Id="rId1" Type="http://schemas.openxmlformats.org/officeDocument/2006/relationships/slideLayout" Target="../slideLayouts/slideLayout3.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3"/>
          <p:cNvSpPr>
            <a:spLocks noChangeArrowheads="1"/>
          </p:cNvSpPr>
          <p:nvPr/>
        </p:nvSpPr>
        <p:spPr bwMode="auto">
          <a:xfrm>
            <a:off x="1331640" y="1484784"/>
            <a:ext cx="6696744" cy="1597720"/>
          </a:xfrm>
          <a:prstGeom prst="rect">
            <a:avLst/>
          </a:prstGeom>
          <a:noFill/>
          <a:ln w="9525">
            <a:noFill/>
            <a:miter lim="800000"/>
            <a:headEnd/>
            <a:tailEnd/>
          </a:ln>
        </p:spPr>
        <p:txBody>
          <a:bodyPr/>
          <a:lstStyle/>
          <a:p>
            <a:pPr algn="ctr">
              <a:lnSpc>
                <a:spcPct val="90000"/>
              </a:lnSpc>
              <a:buFont typeface="Wingdings" pitchFamily="2" charset="2"/>
              <a:buNone/>
            </a:pPr>
            <a:endParaRPr lang="tr-TR" sz="2200" dirty="0">
              <a:latin typeface="Calibri" pitchFamily="34" charset="0"/>
            </a:endParaRPr>
          </a:p>
          <a:p>
            <a:pPr algn="ctr">
              <a:lnSpc>
                <a:spcPct val="90000"/>
              </a:lnSpc>
              <a:buFont typeface="Wingdings" pitchFamily="2" charset="2"/>
              <a:buNone/>
            </a:pPr>
            <a:r>
              <a:rPr lang="tr-TR" sz="2400" dirty="0">
                <a:solidFill>
                  <a:srgbClr val="002060"/>
                </a:solidFill>
                <a:latin typeface="Calibri" pitchFamily="34" charset="0"/>
              </a:rPr>
              <a:t>ÇEVRESEL ETKİ DEĞERLENDİRMESİ</a:t>
            </a:r>
          </a:p>
          <a:p>
            <a:pPr algn="ctr">
              <a:lnSpc>
                <a:spcPct val="90000"/>
              </a:lnSpc>
              <a:buFont typeface="Wingdings" pitchFamily="2" charset="2"/>
              <a:buNone/>
            </a:pPr>
            <a:r>
              <a:rPr lang="tr-TR" sz="2400" dirty="0">
                <a:solidFill>
                  <a:srgbClr val="002060"/>
                </a:solidFill>
                <a:latin typeface="Calibri" pitchFamily="34" charset="0"/>
              </a:rPr>
              <a:t>İZİN VE DENETİM GENEL  MÜDÜRLÜĞÜ</a:t>
            </a:r>
          </a:p>
          <a:p>
            <a:pPr algn="ctr">
              <a:lnSpc>
                <a:spcPct val="90000"/>
              </a:lnSpc>
              <a:buFont typeface="Wingdings" pitchFamily="2" charset="2"/>
              <a:buNone/>
            </a:pPr>
            <a:r>
              <a:rPr lang="tr-TR" sz="2800" dirty="0" smtClean="0">
                <a:solidFill>
                  <a:srgbClr val="FF0000"/>
                </a:solidFill>
                <a:latin typeface="Calibri" pitchFamily="34" charset="0"/>
              </a:rPr>
              <a:t>İZİN ve LİSANS  </a:t>
            </a:r>
            <a:r>
              <a:rPr lang="tr-TR" sz="2800" dirty="0">
                <a:solidFill>
                  <a:srgbClr val="FF0000"/>
                </a:solidFill>
                <a:latin typeface="Calibri" pitchFamily="34" charset="0"/>
              </a:rPr>
              <a:t>DAİRESİ  BAŞKANLIĞI</a:t>
            </a:r>
          </a:p>
        </p:txBody>
      </p:sp>
      <p:sp>
        <p:nvSpPr>
          <p:cNvPr id="8" name="7 Slayt Numarası Yer Tutucusu"/>
          <p:cNvSpPr>
            <a:spLocks noGrp="1"/>
          </p:cNvSpPr>
          <p:nvPr>
            <p:ph type="sldNum" sz="quarter" idx="11"/>
          </p:nvPr>
        </p:nvSpPr>
        <p:spPr/>
        <p:txBody>
          <a:bodyPr/>
          <a:lstStyle/>
          <a:p>
            <a:pPr>
              <a:defRPr/>
            </a:pPr>
            <a:r>
              <a:rPr lang="tr-TR" dirty="0" smtClean="0"/>
              <a:t> </a:t>
            </a:r>
            <a:endParaRPr lang="tr-TR" dirty="0"/>
          </a:p>
        </p:txBody>
      </p:sp>
      <p:sp>
        <p:nvSpPr>
          <p:cNvPr id="5" name="15 Metin kutusu"/>
          <p:cNvSpPr txBox="1"/>
          <p:nvPr/>
        </p:nvSpPr>
        <p:spPr>
          <a:xfrm>
            <a:off x="1187624" y="3356992"/>
            <a:ext cx="6624736" cy="2825389"/>
          </a:xfrm>
          <a:prstGeom prst="rect">
            <a:avLst/>
          </a:prstGeom>
          <a:noFill/>
        </p:spPr>
        <p:txBody>
          <a:bodyPr wrap="square">
            <a:spAutoFit/>
          </a:bodyPr>
          <a:lstStyle/>
          <a:p>
            <a:pPr algn="ctr">
              <a:defRPr/>
            </a:pPr>
            <a:r>
              <a:rPr lang="tr-TR" sz="2400"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ÇEVRE İZİN VE LİSANS YÖNETMELİĞİ</a:t>
            </a:r>
          </a:p>
          <a:p>
            <a:pPr algn="ctr">
              <a:defRPr/>
            </a:pPr>
            <a:r>
              <a:rPr lang="tr-TR" sz="2400"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gereğince</a:t>
            </a:r>
          </a:p>
          <a:p>
            <a:pPr algn="ctr">
              <a:lnSpc>
                <a:spcPct val="90000"/>
              </a:lnSpc>
              <a:buFont typeface="Wingdings" pitchFamily="2" charset="2"/>
              <a:buNone/>
              <a:defRPr/>
            </a:pPr>
            <a:r>
              <a:rPr lang="tr-TR" sz="2400" dirty="0" smtClean="0"/>
              <a:t>Hava Emisyonu konulu Çevre İzni kapsamında; </a:t>
            </a:r>
          </a:p>
          <a:p>
            <a:pPr algn="ctr">
              <a:lnSpc>
                <a:spcPct val="90000"/>
              </a:lnSpc>
              <a:buFont typeface="Wingdings" pitchFamily="2" charset="2"/>
              <a:buNone/>
              <a:defRPr/>
            </a:pPr>
            <a:r>
              <a:rPr lang="tr-TR" sz="2400" dirty="0" smtClean="0"/>
              <a:t>Emisyon-</a:t>
            </a:r>
            <a:r>
              <a:rPr lang="tr-TR" sz="2400" dirty="0" err="1" smtClean="0"/>
              <a:t>İmisyon</a:t>
            </a:r>
            <a:r>
              <a:rPr lang="tr-TR" sz="2400" dirty="0" smtClean="0"/>
              <a:t> Ölçümleri ve Sürekli Emisyon Ölçüm Sistemleri İle İlgili Emisyon Ölçüm Raporlarının İncelenmesi ve Karşılaşılan Durumlar</a:t>
            </a:r>
          </a:p>
        </p:txBody>
      </p:sp>
      <p:sp>
        <p:nvSpPr>
          <p:cNvPr id="6" name="17 Dikdörtgen"/>
          <p:cNvSpPr/>
          <p:nvPr/>
        </p:nvSpPr>
        <p:spPr>
          <a:xfrm>
            <a:off x="2394012" y="6309320"/>
            <a:ext cx="4572000" cy="424732"/>
          </a:xfrm>
          <a:prstGeom prst="rect">
            <a:avLst/>
          </a:prstGeom>
        </p:spPr>
        <p:txBody>
          <a:bodyPr>
            <a:spAutoFit/>
          </a:bodyPr>
          <a:lstStyle/>
          <a:p>
            <a:pPr algn="ctr">
              <a:lnSpc>
                <a:spcPct val="90000"/>
              </a:lnSpc>
              <a:buFont typeface="Wingdings" pitchFamily="2" charset="2"/>
              <a:buNone/>
              <a:defRPr/>
            </a:pPr>
            <a:r>
              <a:rPr lang="tr-TR" sz="1200" dirty="0" smtClean="0">
                <a:solidFill>
                  <a:srgbClr val="0033CC"/>
                </a:solidFill>
                <a:effectLst>
                  <a:outerShdw blurRad="38100" dist="38100" dir="2700000" algn="tl">
                    <a:srgbClr val="C0C0C0"/>
                  </a:outerShdw>
                </a:effectLst>
              </a:rPr>
              <a:t>Ayhan KURT</a:t>
            </a:r>
          </a:p>
          <a:p>
            <a:pPr algn="ctr">
              <a:lnSpc>
                <a:spcPct val="90000"/>
              </a:lnSpc>
              <a:buFont typeface="Wingdings" pitchFamily="2" charset="2"/>
              <a:buNone/>
              <a:defRPr/>
            </a:pPr>
            <a:r>
              <a:rPr lang="tr-TR" sz="1200" dirty="0" smtClean="0">
                <a:solidFill>
                  <a:srgbClr val="C00000"/>
                </a:solidFill>
                <a:effectLst>
                  <a:outerShdw blurRad="38100" dist="38100" dir="2700000" algn="tl">
                    <a:srgbClr val="C0C0C0"/>
                  </a:outerShdw>
                </a:effectLst>
              </a:rPr>
              <a:t>Su Ürünleri Mühendisi</a:t>
            </a:r>
            <a:endParaRPr lang="tr-TR" sz="1200" dirty="0">
              <a:solidFill>
                <a:srgbClr val="C0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10</a:t>
            </a:fld>
            <a:endParaRPr lang="tr-TR">
              <a:solidFill>
                <a:srgbClr val="000000">
                  <a:tint val="75000"/>
                </a:srgbClr>
              </a:solidFill>
            </a:endParaRPr>
          </a:p>
        </p:txBody>
      </p:sp>
      <p:sp>
        <p:nvSpPr>
          <p:cNvPr id="6" name="1 Başlık"/>
          <p:cNvSpPr txBox="1">
            <a:spLocks/>
          </p:cNvSpPr>
          <p:nvPr/>
        </p:nvSpPr>
        <p:spPr>
          <a:xfrm>
            <a:off x="1835696" y="1124744"/>
            <a:ext cx="5450357" cy="1008112"/>
          </a:xfrm>
          <a:prstGeom prst="roundRect">
            <a:avLst/>
          </a:prstGeom>
          <a:blipFill>
            <a:blip r:embed="rId2"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a:lstStyle/>
          <a:p>
            <a:pPr algn="ctr">
              <a:spcBef>
                <a:spcPts val="0"/>
              </a:spcBef>
              <a:buClr>
                <a:schemeClr val="accent1"/>
              </a:buClr>
              <a:buSzPct val="65000"/>
              <a:defRPr/>
            </a:pPr>
            <a:r>
              <a:rPr lang="tr-TR" sz="2800" dirty="0" smtClean="0">
                <a:ln w="12700">
                  <a:solidFill>
                    <a:schemeClr val="tx2">
                      <a:satMod val="155000"/>
                    </a:schemeClr>
                  </a:solidFill>
                  <a:prstDash val="solid"/>
                </a:ln>
                <a:solidFill>
                  <a:schemeClr val="tx1"/>
                </a:solidFill>
              </a:rPr>
              <a:t>ÇEVRE İZİN VE LİSANS YÖNETMELİĞİ</a:t>
            </a:r>
            <a:endParaRPr lang="tr-TR" sz="2800" dirty="0">
              <a:ln w="12700">
                <a:solidFill>
                  <a:schemeClr val="tx2">
                    <a:satMod val="155000"/>
                  </a:schemeClr>
                </a:solidFill>
                <a:prstDash val="solid"/>
              </a:ln>
              <a:solidFill>
                <a:schemeClr val="tx1"/>
              </a:solidFill>
              <a:latin typeface="Arial" charset="0"/>
            </a:endParaRPr>
          </a:p>
        </p:txBody>
      </p:sp>
      <p:sp>
        <p:nvSpPr>
          <p:cNvPr id="7" name="Text Box 2"/>
          <p:cNvSpPr txBox="1">
            <a:spLocks noChangeArrowheads="1"/>
          </p:cNvSpPr>
          <p:nvPr/>
        </p:nvSpPr>
        <p:spPr bwMode="auto">
          <a:xfrm>
            <a:off x="0" y="2348880"/>
            <a:ext cx="9144000" cy="4222433"/>
          </a:xfrm>
          <a:prstGeom prst="roundRect">
            <a:avLst/>
          </a:prstGeom>
          <a:blipFill>
            <a:blip r:embed="rId3" cstate="print"/>
            <a:tile tx="0" ty="0" sx="100000" sy="100000" flip="none" algn="tl"/>
          </a:blipFill>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wrap="square">
            <a:spAutoFit/>
          </a:bodyPr>
          <a:lstStyle/>
          <a:p>
            <a:pPr algn="ctr">
              <a:defRPr/>
            </a:pPr>
            <a:endParaRPr lang="tr-TR" sz="2200" dirty="0" smtClean="0"/>
          </a:p>
          <a:p>
            <a:pPr algn="ctr">
              <a:defRPr/>
            </a:pPr>
            <a:r>
              <a:rPr lang="tr-TR" sz="4000" dirty="0" smtClean="0"/>
              <a:t> II. AŞAMA</a:t>
            </a:r>
          </a:p>
          <a:p>
            <a:pPr algn="ctr">
              <a:defRPr/>
            </a:pPr>
            <a:endParaRPr lang="tr-TR" sz="4000" dirty="0" smtClean="0"/>
          </a:p>
          <a:p>
            <a:pPr algn="ctr">
              <a:defRPr/>
            </a:pPr>
            <a:r>
              <a:rPr lang="tr-TR" sz="4000" dirty="0" smtClean="0"/>
              <a:t>ÇEVRE İZİN VE LİSANS SÜRECİNİN TAMAMLANMASI</a:t>
            </a:r>
          </a:p>
          <a:p>
            <a:pPr algn="ctr">
              <a:defRPr/>
            </a:pPr>
            <a:endParaRPr lang="tr-TR" sz="4000" dirty="0" smtClean="0"/>
          </a:p>
          <a:p>
            <a:pPr algn="ctr">
              <a:defRPr/>
            </a:pPr>
            <a:endParaRPr lang="tr-TR" sz="2000" dirty="0"/>
          </a:p>
        </p:txBody>
      </p:sp>
    </p:spTree>
    <p:extLst>
      <p:ext uri="{BB962C8B-B14F-4D97-AF65-F5344CB8AC3E}">
        <p14:creationId xmlns:p14="http://schemas.microsoft.com/office/powerpoint/2010/main" val="373409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457200" y="6356350"/>
            <a:ext cx="2134235" cy="365760"/>
          </a:xfrm>
        </p:spPr>
        <p:txBody>
          <a:bodyPr/>
          <a:lstStyle/>
          <a:p>
            <a:pPr>
              <a:defRPr/>
            </a:pPr>
            <a:fld id="{BC4EFCB4-8807-436D-845A-D1F90D1E93A9}" type="datetime1">
              <a:rPr lang="tr-TR">
                <a:solidFill>
                  <a:srgbClr val="000000">
                    <a:tint val="75000"/>
                  </a:srgbClr>
                </a:solidFill>
              </a:rPr>
              <a:pPr>
                <a:defRPr/>
              </a:pPr>
              <a:t>30.10.2020</a:t>
            </a:fld>
            <a:endParaRPr lang="tr-TR">
              <a:solidFill>
                <a:srgbClr val="000000">
                  <a:tint val="75000"/>
                </a:srgbClr>
              </a:solidFill>
            </a:endParaRPr>
          </a:p>
        </p:txBody>
      </p:sp>
      <p:sp>
        <p:nvSpPr>
          <p:cNvPr id="3" name="Slayt Numarası Yer Tutucusu 2"/>
          <p:cNvSpPr>
            <a:spLocks noGrp="1"/>
          </p:cNvSpPr>
          <p:nvPr>
            <p:ph type="sldNum" sz="quarter" idx="12"/>
          </p:nvPr>
        </p:nvSpPr>
        <p:spPr>
          <a:xfrm>
            <a:off x="6553200" y="6356350"/>
            <a:ext cx="2134235" cy="365760"/>
          </a:xfrm>
        </p:spPr>
        <p:txBody>
          <a:bodyPr/>
          <a:lstStyle/>
          <a:p>
            <a:pPr>
              <a:defRPr/>
            </a:pPr>
            <a:fld id="{B3D30570-9279-4C8F-BB56-A4C85FA5B107}" type="slidenum">
              <a:rPr lang="tr-TR">
                <a:solidFill>
                  <a:srgbClr val="000000">
                    <a:tint val="75000"/>
                  </a:srgbClr>
                </a:solidFill>
              </a:rPr>
              <a:pPr>
                <a:defRPr/>
              </a:pPr>
              <a:t>11</a:t>
            </a:fld>
            <a:endParaRPr lang="tr-TR">
              <a:solidFill>
                <a:srgbClr val="000000">
                  <a:tint val="75000"/>
                </a:srgbClr>
              </a:solidFill>
            </a:endParaRPr>
          </a:p>
        </p:txBody>
      </p:sp>
      <p:sp>
        <p:nvSpPr>
          <p:cNvPr id="4" name="AutoShape 11"/>
          <p:cNvSpPr>
            <a:spLocks noChangeArrowheads="1"/>
          </p:cNvSpPr>
          <p:nvPr/>
        </p:nvSpPr>
        <p:spPr bwMode="auto">
          <a:xfrm>
            <a:off x="1577142" y="3405316"/>
            <a:ext cx="2162188" cy="1391836"/>
          </a:xfrm>
          <a:prstGeom prst="roundRect">
            <a:avLst>
              <a:gd name="adj" fmla="val 16667"/>
            </a:avLst>
          </a:prstGeom>
          <a:ln w="9525" cap="flat" cmpd="sng" algn="ctr">
            <a:solidFill>
              <a:sysClr val="windowText" lastClr="000000">
                <a:shade val="95000"/>
                <a:satMod val="105000"/>
              </a:sysClr>
            </a:solidFill>
            <a:prstDash val="solid"/>
            <a:headEnd/>
            <a:tailEnd/>
          </a:ln>
          <a:effectLst>
            <a:outerShdw blurRad="40000" dist="20000" dir="5400000" rotWithShape="0">
              <a:srgbClr val="000000">
                <a:alpha val="38000"/>
              </a:srgbClr>
            </a:outerShdw>
          </a:effectLst>
          <a:scene3d>
            <a:camera prst="orthographicFront"/>
            <a:lightRig rig="threePt" dir="t"/>
          </a:scene3d>
          <a:sp3d>
            <a:bevelT prst="slope"/>
          </a:sp3d>
        </p:spPr>
        <p:style>
          <a:lnRef idx="0">
            <a:scrgbClr r="0" g="0" b="0"/>
          </a:lnRef>
          <a:fillRef idx="1002">
            <a:schemeClr val="lt2"/>
          </a:fillRef>
          <a:effectRef idx="0">
            <a:scrgbClr r="0" g="0" b="0"/>
          </a:effectRef>
          <a:fontRef idx="major"/>
        </p:style>
        <p:txBody>
          <a:bodyPr wrap="none" anchor="ctr"/>
          <a:lstStyle/>
          <a:p>
            <a:pPr algn="ctr" eaLnBrk="0" fontAlgn="auto" hangingPunct="0">
              <a:spcBef>
                <a:spcPts val="0"/>
              </a:spcBef>
              <a:spcAft>
                <a:spcPts val="0"/>
              </a:spcAft>
              <a:buClr>
                <a:srgbClr val="4F81BD"/>
              </a:buClr>
              <a:buSzPct val="65000"/>
              <a:defRPr/>
            </a:pPr>
            <a:r>
              <a:rPr lang="tr-TR" sz="2800" kern="0" dirty="0" smtClean="0">
                <a:latin typeface="Calibri"/>
              </a:rPr>
              <a:t>GFB </a:t>
            </a:r>
          </a:p>
          <a:p>
            <a:pPr algn="ctr" eaLnBrk="0" fontAlgn="auto" hangingPunct="0">
              <a:spcBef>
                <a:spcPts val="0"/>
              </a:spcBef>
              <a:spcAft>
                <a:spcPts val="0"/>
              </a:spcAft>
              <a:buClr>
                <a:srgbClr val="4F81BD"/>
              </a:buClr>
              <a:buSzPct val="65000"/>
              <a:defRPr/>
            </a:pPr>
            <a:r>
              <a:rPr lang="tr-TR" sz="1700" kern="0" dirty="0" smtClean="0">
                <a:latin typeface="Calibri"/>
              </a:rPr>
              <a:t>ALMIŞ OLAN TESİS</a:t>
            </a:r>
          </a:p>
          <a:p>
            <a:pPr algn="ctr" eaLnBrk="0" fontAlgn="auto" hangingPunct="0">
              <a:spcBef>
                <a:spcPts val="0"/>
              </a:spcBef>
              <a:spcAft>
                <a:spcPts val="0"/>
              </a:spcAft>
              <a:buClr>
                <a:srgbClr val="4F81BD"/>
              </a:buClr>
              <a:buSzPct val="65000"/>
              <a:defRPr/>
            </a:pPr>
            <a:r>
              <a:rPr lang="tr-TR" sz="1700" kern="0" dirty="0" smtClean="0">
                <a:latin typeface="Calibri"/>
              </a:rPr>
              <a:t>6 AY İÇERİSİNDE </a:t>
            </a:r>
          </a:p>
          <a:p>
            <a:pPr algn="ctr" eaLnBrk="0" fontAlgn="auto" hangingPunct="0">
              <a:spcBef>
                <a:spcPts val="0"/>
              </a:spcBef>
              <a:spcAft>
                <a:spcPts val="0"/>
              </a:spcAft>
              <a:buClr>
                <a:srgbClr val="4F81BD"/>
              </a:buClr>
              <a:buSzPct val="65000"/>
              <a:defRPr/>
            </a:pPr>
            <a:r>
              <a:rPr lang="tr-TR" sz="1700" kern="0" dirty="0" smtClean="0">
                <a:latin typeface="Calibri"/>
              </a:rPr>
              <a:t>BAŞVURUDA BULUNUR</a:t>
            </a:r>
          </a:p>
        </p:txBody>
      </p:sp>
      <p:sp>
        <p:nvSpPr>
          <p:cNvPr id="6" name="AutoShape 25"/>
          <p:cNvSpPr>
            <a:spLocks noChangeArrowheads="1"/>
          </p:cNvSpPr>
          <p:nvPr/>
        </p:nvSpPr>
        <p:spPr bwMode="auto">
          <a:xfrm>
            <a:off x="6161209" y="3167632"/>
            <a:ext cx="2820542" cy="1517408"/>
          </a:xfrm>
          <a:prstGeom prst="flowChartDecision">
            <a:avLst/>
          </a:prstGeom>
          <a:solidFill>
            <a:srgbClr val="4BACC6">
              <a:lumMod val="60000"/>
              <a:lumOff val="40000"/>
            </a:srgbClr>
          </a:solidFill>
          <a:ln w="9525">
            <a:solidFill>
              <a:sysClr val="windowText" lastClr="000000"/>
            </a:solidFill>
            <a:miter lim="800000"/>
            <a:headEnd/>
            <a:tailEnd/>
          </a:ln>
          <a:effectLst/>
          <a:scene3d>
            <a:camera prst="orthographicFront"/>
            <a:lightRig rig="threePt" dir="t"/>
          </a:scene3d>
          <a:sp3d>
            <a:bevelT prst="slope"/>
          </a:sp3d>
        </p:spPr>
        <p:txBody>
          <a:bodyPr wrap="none" anchor="ctr"/>
          <a:lstStyle/>
          <a:p>
            <a:pPr algn="ctr" eaLnBrk="0" fontAlgn="auto" hangingPunct="0">
              <a:spcBef>
                <a:spcPct val="20000"/>
              </a:spcBef>
              <a:spcAft>
                <a:spcPts val="0"/>
              </a:spcAft>
              <a:buClr>
                <a:srgbClr val="4F81BD"/>
              </a:buClr>
              <a:buSzPct val="65000"/>
              <a:defRPr/>
            </a:pPr>
            <a:r>
              <a:rPr lang="tr-TR" sz="1600" kern="0" dirty="0">
                <a:solidFill>
                  <a:sysClr val="windowText" lastClr="000000"/>
                </a:solidFill>
              </a:rPr>
              <a:t>BAŞVURU </a:t>
            </a:r>
          </a:p>
          <a:p>
            <a:pPr algn="ctr" eaLnBrk="0" fontAlgn="auto" hangingPunct="0">
              <a:spcBef>
                <a:spcPct val="20000"/>
              </a:spcBef>
              <a:spcAft>
                <a:spcPts val="0"/>
              </a:spcAft>
              <a:buClr>
                <a:srgbClr val="4F81BD"/>
              </a:buClr>
              <a:buSzPct val="65000"/>
              <a:defRPr/>
            </a:pPr>
            <a:r>
              <a:rPr lang="tr-TR" sz="1600" kern="0" dirty="0">
                <a:solidFill>
                  <a:sysClr val="windowText" lastClr="000000"/>
                </a:solidFill>
              </a:rPr>
              <a:t>UYGUN BULUNDU MU?</a:t>
            </a:r>
          </a:p>
        </p:txBody>
      </p:sp>
      <p:sp>
        <p:nvSpPr>
          <p:cNvPr id="8" name="Yuvarlatılmış Dikdörtgen 7"/>
          <p:cNvSpPr/>
          <p:nvPr/>
        </p:nvSpPr>
        <p:spPr>
          <a:xfrm>
            <a:off x="3860343" y="2735048"/>
            <a:ext cx="2164432" cy="789529"/>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YETKİLİ MERCİNİN DEĞERLENDİRME SÜRECİ</a:t>
            </a:r>
            <a:endParaRPr lang="tr-TR" sz="2000" dirty="0">
              <a:solidFill>
                <a:srgbClr val="FF0000"/>
              </a:solidFill>
            </a:endParaRPr>
          </a:p>
        </p:txBody>
      </p:sp>
      <p:sp>
        <p:nvSpPr>
          <p:cNvPr id="13" name="Sağ Ok 12"/>
          <p:cNvSpPr/>
          <p:nvPr/>
        </p:nvSpPr>
        <p:spPr>
          <a:xfrm>
            <a:off x="3757117" y="3524577"/>
            <a:ext cx="2315784" cy="1038521"/>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60 GÜN</a:t>
            </a:r>
            <a:endParaRPr lang="tr-TR" sz="2400" dirty="0"/>
          </a:p>
        </p:txBody>
      </p:sp>
      <p:sp>
        <p:nvSpPr>
          <p:cNvPr id="14" name="AutoShape 32"/>
          <p:cNvSpPr>
            <a:spLocks noChangeArrowheads="1"/>
          </p:cNvSpPr>
          <p:nvPr/>
        </p:nvSpPr>
        <p:spPr bwMode="auto">
          <a:xfrm>
            <a:off x="7052572" y="4685039"/>
            <a:ext cx="994520" cy="1347983"/>
          </a:xfrm>
          <a:prstGeom prst="downArrow">
            <a:avLst>
              <a:gd name="adj1" fmla="val 50000"/>
              <a:gd name="adj2" fmla="val 56354"/>
            </a:avLst>
          </a:prstGeom>
          <a:solidFill>
            <a:srgbClr val="7030A0"/>
          </a:solidFill>
          <a:ln w="9525" cap="flat" cmpd="sng" algn="ctr">
            <a:solidFill>
              <a:srgbClr val="4F81BD">
                <a:shade val="95000"/>
                <a:satMod val="105000"/>
              </a:srgbClr>
            </a:solidFill>
            <a:prstDash val="solid"/>
            <a:headEnd/>
            <a:tailEnd/>
          </a:ln>
          <a:effectLst>
            <a:outerShdw blurRad="40000" dist="23000" dir="5400000" rotWithShape="0">
              <a:srgbClr val="000000">
                <a:alpha val="35000"/>
              </a:srgbClr>
            </a:outerShdw>
          </a:effectLst>
          <a:scene3d>
            <a:camera prst="orthographicFront"/>
            <a:lightRig rig="threePt" dir="t"/>
          </a:scene3d>
          <a:sp3d>
            <a:bevelT/>
          </a:sp3d>
        </p:spPr>
        <p:txBody>
          <a:bodyPr vert="vert270" wrap="none" anchor="ctr"/>
          <a:lstStyle/>
          <a:p>
            <a:pPr algn="ctr" eaLnBrk="0" fontAlgn="auto" hangingPunct="0">
              <a:spcBef>
                <a:spcPct val="20000"/>
              </a:spcBef>
              <a:spcAft>
                <a:spcPts val="0"/>
              </a:spcAft>
              <a:buClr>
                <a:srgbClr val="4F81BD"/>
              </a:buClr>
              <a:buSzPct val="65000"/>
              <a:buFont typeface="Wingdings" pitchFamily="2" charset="2"/>
              <a:buChar char="n"/>
              <a:defRPr/>
            </a:pPr>
            <a:r>
              <a:rPr lang="tr-TR" sz="2400" kern="0" dirty="0" smtClean="0">
                <a:solidFill>
                  <a:sysClr val="window" lastClr="FFFFFF"/>
                </a:solidFill>
                <a:latin typeface="Calibri" pitchFamily="34" charset="0"/>
                <a:cs typeface="Calibri" pitchFamily="34" charset="0"/>
              </a:rPr>
              <a:t>HAYIR</a:t>
            </a:r>
            <a:endParaRPr lang="tr-TR" sz="2400" kern="0" dirty="0">
              <a:solidFill>
                <a:sysClr val="window" lastClr="FFFFFF"/>
              </a:solidFill>
              <a:latin typeface="Calibri" pitchFamily="34" charset="0"/>
              <a:cs typeface="Calibri" pitchFamily="34" charset="0"/>
            </a:endParaRPr>
          </a:p>
        </p:txBody>
      </p:sp>
      <p:sp>
        <p:nvSpPr>
          <p:cNvPr id="15" name="Yuvarlatılmış Dikdörtgen 14"/>
          <p:cNvSpPr/>
          <p:nvPr/>
        </p:nvSpPr>
        <p:spPr>
          <a:xfrm>
            <a:off x="6192488" y="5999343"/>
            <a:ext cx="2430016" cy="789529"/>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EKSİKLİKLERİN BİLDİRİLMESİ</a:t>
            </a:r>
            <a:endParaRPr lang="tr-TR" sz="2000" dirty="0">
              <a:solidFill>
                <a:srgbClr val="FF0000"/>
              </a:solidFill>
            </a:endParaRPr>
          </a:p>
        </p:txBody>
      </p:sp>
      <p:sp>
        <p:nvSpPr>
          <p:cNvPr id="16" name="Sol Ok 15"/>
          <p:cNvSpPr/>
          <p:nvPr/>
        </p:nvSpPr>
        <p:spPr>
          <a:xfrm>
            <a:off x="3949323" y="6011497"/>
            <a:ext cx="2234953" cy="793349"/>
          </a:xfrm>
          <a:prstGeom prst="lef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smtClean="0">
                <a:solidFill>
                  <a:prstClr val="white"/>
                </a:solidFill>
              </a:rPr>
              <a:t>90 </a:t>
            </a:r>
            <a:r>
              <a:rPr lang="tr-TR" sz="2400" dirty="0">
                <a:solidFill>
                  <a:prstClr val="white"/>
                </a:solidFill>
              </a:rPr>
              <a:t>GÜN</a:t>
            </a:r>
          </a:p>
        </p:txBody>
      </p:sp>
      <p:sp>
        <p:nvSpPr>
          <p:cNvPr id="17" name="Yuvarlatılmış Dikdörtgen 16"/>
          <p:cNvSpPr/>
          <p:nvPr/>
        </p:nvSpPr>
        <p:spPr>
          <a:xfrm>
            <a:off x="4355976" y="5087191"/>
            <a:ext cx="1913134" cy="985015"/>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EKSİKLİKLER TAMAMLANARAK YETKİLİ MERCİYE GÖNDERİLİR</a:t>
            </a:r>
            <a:endParaRPr lang="tr-TR" sz="2000" dirty="0">
              <a:solidFill>
                <a:srgbClr val="FF0000"/>
              </a:solidFill>
            </a:endParaRPr>
          </a:p>
        </p:txBody>
      </p:sp>
      <p:sp>
        <p:nvSpPr>
          <p:cNvPr id="18" name="Yuvarlatılmış Dikdörtgen 17"/>
          <p:cNvSpPr/>
          <p:nvPr/>
        </p:nvSpPr>
        <p:spPr>
          <a:xfrm>
            <a:off x="1879593" y="5991621"/>
            <a:ext cx="2056210" cy="833100"/>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BAŞVURUNUN YENİDEN DEĞERLENDİRİLMESİ</a:t>
            </a:r>
            <a:endParaRPr lang="tr-TR" sz="2000" dirty="0">
              <a:solidFill>
                <a:srgbClr val="FF0000"/>
              </a:solidFill>
            </a:endParaRPr>
          </a:p>
        </p:txBody>
      </p:sp>
      <p:sp>
        <p:nvSpPr>
          <p:cNvPr id="21" name="Bükülü Ok 20"/>
          <p:cNvSpPr/>
          <p:nvPr/>
        </p:nvSpPr>
        <p:spPr>
          <a:xfrm rot="16200000">
            <a:off x="217946" y="5139693"/>
            <a:ext cx="1754762" cy="1543596"/>
          </a:xfrm>
          <a:prstGeom prst="bentArrow">
            <a:avLst>
              <a:gd name="adj1" fmla="val 33639"/>
              <a:gd name="adj2" fmla="val 25000"/>
              <a:gd name="adj3" fmla="val 25000"/>
              <a:gd name="adj4" fmla="val 4375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nchorCtr="1"/>
          <a:lstStyle/>
          <a:p>
            <a:pPr lvl="0" algn="ctr"/>
            <a:endParaRPr lang="tr-TR" sz="2400" dirty="0" smtClean="0">
              <a:solidFill>
                <a:schemeClr val="tx1"/>
              </a:solidFill>
            </a:endParaRPr>
          </a:p>
          <a:p>
            <a:pPr lvl="0" algn="ctr"/>
            <a:endParaRPr lang="tr-TR" sz="2400" dirty="0">
              <a:solidFill>
                <a:schemeClr val="tx1"/>
              </a:solidFill>
            </a:endParaRPr>
          </a:p>
          <a:p>
            <a:pPr lvl="0" algn="ctr"/>
            <a:endParaRPr lang="tr-TR" sz="2400" dirty="0" smtClean="0">
              <a:solidFill>
                <a:schemeClr val="tx1"/>
              </a:solidFill>
            </a:endParaRPr>
          </a:p>
          <a:p>
            <a:pPr lvl="0" algn="ctr"/>
            <a:r>
              <a:rPr lang="tr-TR" sz="2400" dirty="0" smtClean="0">
                <a:solidFill>
                  <a:schemeClr val="tx1"/>
                </a:solidFill>
              </a:rPr>
              <a:t>   </a:t>
            </a:r>
            <a:r>
              <a:rPr lang="tr-TR" sz="2400" dirty="0" smtClean="0">
                <a:solidFill>
                  <a:prstClr val="white"/>
                </a:solidFill>
              </a:rPr>
              <a:t>30 </a:t>
            </a:r>
            <a:r>
              <a:rPr lang="tr-TR" sz="2400" dirty="0">
                <a:solidFill>
                  <a:prstClr val="white"/>
                </a:solidFill>
              </a:rPr>
              <a:t>GÜN</a:t>
            </a:r>
          </a:p>
        </p:txBody>
      </p:sp>
      <p:sp>
        <p:nvSpPr>
          <p:cNvPr id="22" name="AutoShape 25"/>
          <p:cNvSpPr>
            <a:spLocks noChangeArrowheads="1"/>
          </p:cNvSpPr>
          <p:nvPr/>
        </p:nvSpPr>
        <p:spPr bwMode="auto">
          <a:xfrm>
            <a:off x="35868" y="2978853"/>
            <a:ext cx="1403647" cy="2055257"/>
          </a:xfrm>
          <a:prstGeom prst="flowChartDecision">
            <a:avLst/>
          </a:prstGeom>
          <a:solidFill>
            <a:srgbClr val="4BACC6">
              <a:lumMod val="60000"/>
              <a:lumOff val="40000"/>
            </a:srgbClr>
          </a:solidFill>
          <a:ln w="9525">
            <a:solidFill>
              <a:sysClr val="windowText" lastClr="000000"/>
            </a:solidFill>
            <a:miter lim="800000"/>
            <a:headEnd/>
            <a:tailEnd/>
          </a:ln>
          <a:effectLst/>
          <a:scene3d>
            <a:camera prst="orthographicFront"/>
            <a:lightRig rig="threePt" dir="t"/>
          </a:scene3d>
          <a:sp3d>
            <a:bevelT prst="slope"/>
          </a:sp3d>
        </p:spPr>
        <p:txBody>
          <a:bodyPr wrap="none" anchor="ctr"/>
          <a:lstStyle/>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BAŞVURU</a:t>
            </a:r>
          </a:p>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UYGUN </a:t>
            </a:r>
          </a:p>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BULUNDU </a:t>
            </a:r>
            <a:r>
              <a:rPr lang="tr-TR" sz="1200" kern="0" dirty="0">
                <a:solidFill>
                  <a:sysClr val="windowText" lastClr="000000"/>
                </a:solidFill>
              </a:rPr>
              <a:t>MU?</a:t>
            </a:r>
          </a:p>
        </p:txBody>
      </p:sp>
      <p:sp>
        <p:nvSpPr>
          <p:cNvPr id="24" name="12 Bükülü Ok"/>
          <p:cNvSpPr/>
          <p:nvPr/>
        </p:nvSpPr>
        <p:spPr>
          <a:xfrm>
            <a:off x="899592" y="1307517"/>
            <a:ext cx="1211085" cy="1860115"/>
          </a:xfrm>
          <a:prstGeom prst="bentArrow">
            <a:avLst>
              <a:gd name="adj1" fmla="val 39894"/>
              <a:gd name="adj2" fmla="val 25000"/>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t" anchorCtr="0">
            <a:normAutofit/>
          </a:bodyPr>
          <a:lstStyle/>
          <a:p>
            <a:pPr algn="ctr" fontAlgn="auto">
              <a:spcBef>
                <a:spcPts val="0"/>
              </a:spcBef>
              <a:spcAft>
                <a:spcPts val="0"/>
              </a:spcAft>
              <a:defRPr/>
            </a:pPr>
            <a:r>
              <a:rPr lang="tr-TR" sz="2400" dirty="0">
                <a:solidFill>
                  <a:prstClr val="white"/>
                </a:solidFill>
                <a:latin typeface="+mn-lt"/>
              </a:rPr>
              <a:t>EVET</a:t>
            </a:r>
          </a:p>
        </p:txBody>
      </p:sp>
      <p:sp>
        <p:nvSpPr>
          <p:cNvPr id="27" name="12 Bükülü Ok"/>
          <p:cNvSpPr/>
          <p:nvPr/>
        </p:nvSpPr>
        <p:spPr>
          <a:xfrm flipH="1">
            <a:off x="5580112" y="764704"/>
            <a:ext cx="2273024" cy="2402928"/>
          </a:xfrm>
          <a:prstGeom prst="bentArrow">
            <a:avLst>
              <a:gd name="adj1" fmla="val 26484"/>
              <a:gd name="adj2" fmla="val 26862"/>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b" anchorCtr="0"/>
          <a:lstStyle/>
          <a:p>
            <a:pPr marL="342900" indent="-342900" algn="ctr" eaLnBrk="0" fontAlgn="auto" hangingPunct="0">
              <a:spcBef>
                <a:spcPct val="20000"/>
              </a:spcBef>
              <a:spcAft>
                <a:spcPts val="0"/>
              </a:spcAft>
              <a:buClr>
                <a:srgbClr val="4F81BD"/>
              </a:buClr>
              <a:buSzPct val="65000"/>
              <a:buFont typeface="Wingdings" pitchFamily="2" charset="2"/>
              <a:buChar char="n"/>
              <a:defRPr/>
            </a:pPr>
            <a:r>
              <a:rPr lang="tr-TR" sz="2400" kern="0" dirty="0">
                <a:solidFill>
                  <a:sysClr val="window" lastClr="FFFFFF"/>
                </a:solidFill>
                <a:latin typeface="Calibri" pitchFamily="34" charset="0"/>
                <a:cs typeface="Calibri" pitchFamily="34" charset="0"/>
              </a:rPr>
              <a:t>EVET</a:t>
            </a:r>
          </a:p>
        </p:txBody>
      </p:sp>
      <p:sp>
        <p:nvSpPr>
          <p:cNvPr id="29" name="12 Bükülü Ok"/>
          <p:cNvSpPr/>
          <p:nvPr/>
        </p:nvSpPr>
        <p:spPr>
          <a:xfrm>
            <a:off x="108751" y="-23614"/>
            <a:ext cx="2073934" cy="3138316"/>
          </a:xfrm>
          <a:prstGeom prst="bentArrow">
            <a:avLst>
              <a:gd name="adj1" fmla="val 24296"/>
              <a:gd name="adj2" fmla="val 25000"/>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t" anchorCtr="0">
            <a:normAutofit/>
          </a:bodyPr>
          <a:lstStyle/>
          <a:p>
            <a:pPr algn="ctr" fontAlgn="auto">
              <a:spcBef>
                <a:spcPts val="0"/>
              </a:spcBef>
              <a:spcAft>
                <a:spcPts val="0"/>
              </a:spcAft>
              <a:defRPr/>
            </a:pPr>
            <a:r>
              <a:rPr lang="tr-TR" sz="2400" dirty="0" smtClean="0">
                <a:solidFill>
                  <a:prstClr val="white"/>
                </a:solidFill>
                <a:latin typeface="+mn-lt"/>
              </a:rPr>
              <a:t>HAYIR</a:t>
            </a:r>
            <a:endParaRPr lang="tr-TR" sz="2400" dirty="0">
              <a:solidFill>
                <a:prstClr val="white"/>
              </a:solidFill>
              <a:latin typeface="+mn-lt"/>
            </a:endParaRPr>
          </a:p>
        </p:txBody>
      </p:sp>
      <p:sp>
        <p:nvSpPr>
          <p:cNvPr id="30" name="AutoShape 21"/>
          <p:cNvSpPr>
            <a:spLocks noChangeArrowheads="1"/>
          </p:cNvSpPr>
          <p:nvPr/>
        </p:nvSpPr>
        <p:spPr bwMode="auto">
          <a:xfrm>
            <a:off x="2202504" y="116632"/>
            <a:ext cx="3261692" cy="792088"/>
          </a:xfrm>
          <a:prstGeom prst="roundRect">
            <a:avLst>
              <a:gd name="adj" fmla="val 1666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algn="ctr" eaLnBrk="0" fontAlgn="auto" hangingPunct="0">
              <a:spcBef>
                <a:spcPts val="0"/>
              </a:spcBef>
              <a:spcAft>
                <a:spcPts val="0"/>
              </a:spcAft>
              <a:buClr>
                <a:srgbClr val="4F81BD"/>
              </a:buClr>
              <a:buSzPct val="65000"/>
              <a:defRPr/>
            </a:pPr>
            <a:r>
              <a:rPr lang="tr-TR" sz="2400" kern="0" dirty="0" smtClean="0">
                <a:solidFill>
                  <a:sysClr val="window" lastClr="FFFFFF"/>
                </a:solidFill>
                <a:latin typeface="Calibri"/>
              </a:rPr>
              <a:t>GFB İPTAL EDİLİR</a:t>
            </a:r>
            <a:endParaRPr lang="tr-TR" sz="2400" kern="0" dirty="0">
              <a:solidFill>
                <a:sysClr val="window" lastClr="FFFFFF"/>
              </a:solidFill>
              <a:latin typeface="Calibri"/>
            </a:endParaRPr>
          </a:p>
        </p:txBody>
      </p:sp>
      <p:pic>
        <p:nvPicPr>
          <p:cNvPr id="23" name="Picture 2" descr="Picture2"/>
          <p:cNvPicPr>
            <a:picLocks noChangeAspect="1" noChangeArrowheads="1"/>
          </p:cNvPicPr>
          <p:nvPr/>
        </p:nvPicPr>
        <p:blipFill>
          <a:blip r:embed="rId3" cstate="print"/>
          <a:stretch>
            <a:fillRect/>
          </a:stretch>
        </p:blipFill>
        <p:spPr bwMode="auto">
          <a:xfrm>
            <a:off x="2228117" y="908720"/>
            <a:ext cx="2952328" cy="1757860"/>
          </a:xfrm>
          <a:prstGeom prst="rect">
            <a:avLst/>
          </a:prstGeom>
          <a:ln>
            <a:noFill/>
          </a:ln>
          <a:effectLst>
            <a:outerShdw blurRad="190500" algn="tl" rotWithShape="0">
              <a:srgbClr val="000000">
                <a:alpha val="70000"/>
              </a:srgbClr>
            </a:outerShdw>
          </a:effectLst>
        </p:spPr>
      </p:pic>
      <p:sp>
        <p:nvSpPr>
          <p:cNvPr id="20" name="AutoShape 21"/>
          <p:cNvSpPr>
            <a:spLocks noChangeArrowheads="1"/>
          </p:cNvSpPr>
          <p:nvPr/>
        </p:nvSpPr>
        <p:spPr bwMode="auto">
          <a:xfrm>
            <a:off x="4356100" y="4365625"/>
            <a:ext cx="2009775" cy="648335"/>
          </a:xfrm>
          <a:prstGeom prst="roundRect">
            <a:avLst>
              <a:gd name="adj" fmla="val 1666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lIns="91440" tIns="45720" rIns="91440" bIns="45720" anchor="ctr"/>
          <a:lstStyle/>
          <a:p>
            <a:pPr marL="0" indent="0" algn="ctr" defTabSz="914400">
              <a:lnSpc>
                <a:spcPct val="102000"/>
              </a:lnSpc>
              <a:spcBef>
                <a:spcPts val="0"/>
              </a:spcBef>
              <a:spcAft>
                <a:spcPts val="0"/>
              </a:spcAft>
              <a:buFontTx/>
              <a:buNone/>
            </a:pPr>
            <a:r>
              <a:rPr lang="en-US" altLang="ko-KR" sz="1200" b="1" dirty="0" smtClean="0">
                <a:solidFill>
                  <a:srgbClr val="000000"/>
                </a:solidFill>
                <a:latin typeface="Calibri" charset="0"/>
              </a:rPr>
              <a:t>BELIRTILEN </a:t>
            </a:r>
            <a:endParaRPr lang="ko-KR" altLang="en-US" sz="1200" b="1" dirty="0" smtClean="0">
              <a:latin typeface="Calibri" charset="0"/>
            </a:endParaRPr>
          </a:p>
          <a:p>
            <a:pPr marL="0" indent="0" algn="ctr" defTabSz="914400">
              <a:lnSpc>
                <a:spcPct val="102000"/>
              </a:lnSpc>
              <a:spcBef>
                <a:spcPts val="0"/>
              </a:spcBef>
              <a:spcAft>
                <a:spcPts val="0"/>
              </a:spcAft>
              <a:buFontTx/>
              <a:buNone/>
            </a:pPr>
            <a:r>
              <a:rPr lang="en-US" altLang="ko-KR" sz="1200" b="1" dirty="0" smtClean="0">
                <a:solidFill>
                  <a:srgbClr val="000000"/>
                </a:solidFill>
                <a:latin typeface="Calibri" charset="0"/>
              </a:rPr>
              <a:t>SÜRELER IÇERISINDE </a:t>
            </a:r>
            <a:endParaRPr lang="ko-KR" altLang="en-US" sz="1200" b="1" dirty="0" smtClean="0">
              <a:latin typeface="Calibri" charset="0"/>
            </a:endParaRPr>
          </a:p>
          <a:p>
            <a:pPr marL="0" indent="0" algn="ctr" defTabSz="914400">
              <a:lnSpc>
                <a:spcPct val="102000"/>
              </a:lnSpc>
              <a:spcBef>
                <a:spcPts val="0"/>
              </a:spcBef>
              <a:spcAft>
                <a:spcPts val="0"/>
              </a:spcAft>
              <a:buFontTx/>
              <a:buNone/>
            </a:pPr>
            <a:r>
              <a:rPr lang="en-US" altLang="ko-KR" sz="1200" b="1" dirty="0" smtClean="0">
                <a:solidFill>
                  <a:srgbClr val="000000"/>
                </a:solidFill>
                <a:latin typeface="Calibri" charset="0"/>
              </a:rPr>
              <a:t>BAŞVURU/EKSIK</a:t>
            </a:r>
            <a:r>
              <a:rPr lang="tr-TR" altLang="ko-KR" sz="1200" dirty="0" smtClean="0">
                <a:solidFill>
                  <a:srgbClr val="000000"/>
                </a:solidFill>
                <a:latin typeface="Calibri" charset="0"/>
              </a:rPr>
              <a:t>LİK</a:t>
            </a:r>
            <a:r>
              <a:rPr lang="en-US" altLang="ko-KR" sz="1200" b="1" dirty="0" smtClean="0">
                <a:solidFill>
                  <a:srgbClr val="000000"/>
                </a:solidFill>
                <a:latin typeface="Calibri" charset="0"/>
              </a:rPr>
              <a:t> DÖNÜ</a:t>
            </a:r>
            <a:r>
              <a:rPr lang="tr-TR" altLang="ko-KR" sz="1200" b="1" dirty="0" smtClean="0">
                <a:solidFill>
                  <a:srgbClr val="000000"/>
                </a:solidFill>
                <a:latin typeface="Calibri" charset="0"/>
              </a:rPr>
              <a:t>ŞÜ</a:t>
            </a:r>
            <a:endParaRPr lang="ko-KR" altLang="en-US" sz="1200" b="1" dirty="0" smtClean="0">
              <a:latin typeface="Calibri" charset="0"/>
            </a:endParaRPr>
          </a:p>
          <a:p>
            <a:pPr marL="0" indent="0" algn="ctr" defTabSz="914400">
              <a:lnSpc>
                <a:spcPct val="102000"/>
              </a:lnSpc>
              <a:spcBef>
                <a:spcPts val="0"/>
              </a:spcBef>
              <a:spcAft>
                <a:spcPts val="0"/>
              </a:spcAft>
              <a:buFontTx/>
              <a:buNone/>
            </a:pPr>
            <a:r>
              <a:rPr lang="en-US" altLang="ko-KR" sz="1200" b="1" dirty="0" smtClean="0">
                <a:solidFill>
                  <a:srgbClr val="000000"/>
                </a:solidFill>
                <a:latin typeface="Calibri" charset="0"/>
              </a:rPr>
              <a:t>YAPILMAMASI</a:t>
            </a:r>
            <a:endParaRPr lang="ko-KR" altLang="en-US" sz="1200" b="1" dirty="0" smtClean="0">
              <a:latin typeface="Calibri" charset="0"/>
            </a:endParaRPr>
          </a:p>
        </p:txBody>
      </p:sp>
      <p:sp>
        <p:nvSpPr>
          <p:cNvPr id="25" name="12 Bükülü Ok"/>
          <p:cNvSpPr/>
          <p:nvPr/>
        </p:nvSpPr>
        <p:spPr>
          <a:xfrm flipH="1">
            <a:off x="5549031" y="116632"/>
            <a:ext cx="720079" cy="4183709"/>
          </a:xfrm>
          <a:prstGeom prst="bentArrow">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endParaRPr lang="tr-TR" sz="1800" b="0" kern="0">
              <a:solidFill>
                <a:sysClr val="windowText" lastClr="000000"/>
              </a:solidFill>
              <a:latin typeface="Calibri"/>
            </a:endParaRPr>
          </a:p>
        </p:txBody>
      </p:sp>
    </p:spTree>
    <p:extLst>
      <p:ext uri="{BB962C8B-B14F-4D97-AF65-F5344CB8AC3E}">
        <p14:creationId xmlns:p14="http://schemas.microsoft.com/office/powerpoint/2010/main" val="46243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2000"/>
                                        <p:tgtEl>
                                          <p:spTgt spid="8"/>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amond(in)">
                                      <p:cBhvr>
                                        <p:cTn id="15" dur="2000"/>
                                        <p:tgtEl>
                                          <p:spTgt spid="13"/>
                                        </p:tgtEl>
                                      </p:cBhvr>
                                    </p:animEffect>
                                  </p:childTnLst>
                                </p:cTn>
                              </p:par>
                              <p:par>
                                <p:cTn id="16" presetID="53" presetClass="entr" presetSubtype="16" fill="hold" nodeType="with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13">
                                            <p:txEl>
                                              <p:pRg st="0" end="0"/>
                                            </p:txEl>
                                          </p:spTgt>
                                        </p:tgtEl>
                                      </p:cBhvr>
                                    </p:animEffect>
                                  </p:childTnLst>
                                </p:cTn>
                              </p:par>
                            </p:childTnLst>
                          </p:cTn>
                        </p:par>
                        <p:par>
                          <p:cTn id="21" fill="hold">
                            <p:stCondLst>
                              <p:cond delay="6000"/>
                            </p:stCondLst>
                            <p:childTnLst>
                              <p:par>
                                <p:cTn id="22" presetID="8"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amond(in)">
                                      <p:cBhvr>
                                        <p:cTn id="24" dur="2000"/>
                                        <p:tgtEl>
                                          <p:spTgt spid="6"/>
                                        </p:tgtEl>
                                      </p:cBhvr>
                                    </p:animEffect>
                                  </p:childTnLst>
                                </p:cTn>
                              </p:par>
                            </p:childTnLst>
                          </p:cTn>
                        </p:par>
                        <p:par>
                          <p:cTn id="25" fill="hold">
                            <p:stCondLst>
                              <p:cond delay="8000"/>
                            </p:stCondLst>
                            <p:childTnLst>
                              <p:par>
                                <p:cTn id="26" presetID="8" presetClass="entr" presetSubtype="16"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amond(in)">
                                      <p:cBhvr>
                                        <p:cTn id="28" dur="20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xEl>
                                              <p:pRg st="0" end="0"/>
                                            </p:txEl>
                                          </p:spTgt>
                                        </p:tgtEl>
                                        <p:attrNameLst>
                                          <p:attrName>style.visibility</p:attrName>
                                        </p:attrNameLst>
                                      </p:cBhvr>
                                      <p:to>
                                        <p:strVal val="visible"/>
                                      </p:to>
                                    </p:set>
                                    <p:animEffect transition="in" filter="fade">
                                      <p:cBhvr>
                                        <p:cTn id="31" dur="500"/>
                                        <p:tgtEl>
                                          <p:spTgt spid="27">
                                            <p:txEl>
                                              <p:pRg st="0" end="0"/>
                                            </p:txEl>
                                          </p:spTgt>
                                        </p:tgtEl>
                                      </p:cBhvr>
                                    </p:animEffect>
                                  </p:childTnLst>
                                </p:cTn>
                              </p:par>
                            </p:childTnLst>
                          </p:cTn>
                        </p:par>
                        <p:par>
                          <p:cTn id="32" fill="hold">
                            <p:stCondLst>
                              <p:cond delay="10000"/>
                            </p:stCondLst>
                            <p:childTnLst>
                              <p:par>
                                <p:cTn id="33" presetID="8" presetClass="entr" presetSubtype="16"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amond(in)">
                                      <p:cBhvr>
                                        <p:cTn id="35" dur="20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amond(in)">
                                      <p:cBhvr>
                                        <p:cTn id="40" dur="2000"/>
                                        <p:tgtEl>
                                          <p:spTgt spid="14"/>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childTnLst>
                          </p:cTn>
                        </p:par>
                        <p:par>
                          <p:cTn id="45" fill="hold">
                            <p:stCondLst>
                              <p:cond delay="2500"/>
                            </p:stCondLst>
                            <p:childTnLst>
                              <p:par>
                                <p:cTn id="46" presetID="8"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diamond(in)">
                                      <p:cBhvr>
                                        <p:cTn id="48" dur="2000"/>
                                        <p:tgtEl>
                                          <p:spTgt spid="15"/>
                                        </p:tgtEl>
                                      </p:cBhvr>
                                    </p:animEffect>
                                  </p:childTnLst>
                                </p:cTn>
                              </p:par>
                            </p:childTnLst>
                          </p:cTn>
                        </p:par>
                        <p:par>
                          <p:cTn id="49" fill="hold">
                            <p:stCondLst>
                              <p:cond delay="4500"/>
                            </p:stCondLst>
                            <p:childTnLst>
                              <p:par>
                                <p:cTn id="50" presetID="8"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diamond(in)">
                                      <p:cBhvr>
                                        <p:cTn id="52" dur="2000"/>
                                        <p:tgtEl>
                                          <p:spTgt spid="16"/>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amond(in)">
                                      <p:cBhvr>
                                        <p:cTn id="55" dur="2000"/>
                                        <p:tgtEl>
                                          <p:spTgt spid="17"/>
                                        </p:tgtEl>
                                      </p:cBhvr>
                                    </p:animEffect>
                                  </p:childTnLst>
                                </p:cTn>
                              </p:par>
                            </p:childTnLst>
                          </p:cTn>
                        </p:par>
                        <p:par>
                          <p:cTn id="56" fill="hold">
                            <p:stCondLst>
                              <p:cond delay="6500"/>
                            </p:stCondLst>
                            <p:childTnLst>
                              <p:par>
                                <p:cTn id="57" presetID="8"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diamond(in)">
                                      <p:cBhvr>
                                        <p:cTn id="59" dur="2000"/>
                                        <p:tgtEl>
                                          <p:spTgt spid="18"/>
                                        </p:tgtEl>
                                      </p:cBhvr>
                                    </p:animEffect>
                                  </p:childTnLst>
                                </p:cTn>
                              </p:par>
                            </p:childTnLst>
                          </p:cTn>
                        </p:par>
                        <p:par>
                          <p:cTn id="60" fill="hold">
                            <p:stCondLst>
                              <p:cond delay="8500"/>
                            </p:stCondLst>
                            <p:childTnLst>
                              <p:par>
                                <p:cTn id="61" presetID="8" presetClass="entr" presetSubtype="16"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diamond(in)">
                                      <p:cBhvr>
                                        <p:cTn id="63" dur="2000"/>
                                        <p:tgtEl>
                                          <p:spTgt spid="21"/>
                                        </p:tgtEl>
                                      </p:cBhvr>
                                    </p:animEffect>
                                  </p:childTnLst>
                                </p:cTn>
                              </p:par>
                            </p:childTnLst>
                          </p:cTn>
                        </p:par>
                        <p:par>
                          <p:cTn id="64" fill="hold">
                            <p:stCondLst>
                              <p:cond delay="10500"/>
                            </p:stCondLst>
                            <p:childTnLst>
                              <p:par>
                                <p:cTn id="65" presetID="8"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diamond(in)">
                                      <p:cBhvr>
                                        <p:cTn id="67" dur="2000"/>
                                        <p:tgtEl>
                                          <p:spTgt spid="22"/>
                                        </p:tgtEl>
                                      </p:cBhvr>
                                    </p:animEffect>
                                  </p:childTnLst>
                                </p:cTn>
                              </p:par>
                            </p:childTnLst>
                          </p:cTn>
                        </p:par>
                        <p:par>
                          <p:cTn id="68" fill="hold">
                            <p:stCondLst>
                              <p:cond delay="12500"/>
                            </p:stCondLst>
                            <p:childTnLst>
                              <p:par>
                                <p:cTn id="69" presetID="8" presetClass="entr" presetSubtype="16"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diamond(in)">
                                      <p:cBhvr>
                                        <p:cTn id="71" dur="2000"/>
                                        <p:tgtEl>
                                          <p:spTgt spid="24"/>
                                        </p:tgtEl>
                                      </p:cBhvr>
                                    </p:animEffect>
                                  </p:childTnLst>
                                </p:cTn>
                              </p:par>
                            </p:childTnLst>
                          </p:cTn>
                        </p:par>
                        <p:par>
                          <p:cTn id="72" fill="hold">
                            <p:stCondLst>
                              <p:cond delay="14500"/>
                            </p:stCondLst>
                            <p:childTnLst>
                              <p:par>
                                <p:cTn id="73" presetID="8" presetClass="entr" presetSubtype="16"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diamond(in)">
                                      <p:cBhvr>
                                        <p:cTn id="75" dur="2000"/>
                                        <p:tgtEl>
                                          <p:spTgt spid="29"/>
                                        </p:tgtEl>
                                      </p:cBhvr>
                                    </p:animEffect>
                                  </p:childTnLst>
                                </p:cTn>
                              </p:par>
                            </p:childTnLst>
                          </p:cTn>
                        </p:par>
                        <p:par>
                          <p:cTn id="76" fill="hold">
                            <p:stCondLst>
                              <p:cond delay="16500"/>
                            </p:stCondLst>
                            <p:childTnLst>
                              <p:par>
                                <p:cTn id="77" presetID="1"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childTnLst>
                          </p:cTn>
                        </p:par>
                        <p:par>
                          <p:cTn id="79" fill="hold">
                            <p:stCondLst>
                              <p:cond delay="16500"/>
                            </p:stCondLst>
                            <p:childTnLst>
                              <p:par>
                                <p:cTn id="80" presetID="8" presetClass="entr" presetSubtype="1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diamond(in)">
                                      <p:cBhvr>
                                        <p:cTn id="82" dur="2000"/>
                                        <p:tgtEl>
                                          <p:spTgt spid="20"/>
                                        </p:tgtEl>
                                      </p:cBhvr>
                                    </p:animEffect>
                                  </p:childTnLst>
                                </p:cTn>
                              </p:par>
                            </p:childTnLst>
                          </p:cTn>
                        </p:par>
                        <p:par>
                          <p:cTn id="83" fill="hold">
                            <p:stCondLst>
                              <p:cond delay="18500"/>
                            </p:stCondLst>
                            <p:childTnLst>
                              <p:par>
                                <p:cTn id="84" presetID="8" presetClass="entr" presetSubtype="16"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diamond(in)">
                                      <p:cBhvr>
                                        <p:cTn id="86"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3" grpId="0" animBg="1"/>
      <p:bldP spid="14" grpId="0" animBg="1"/>
      <p:bldP spid="15" grpId="0" animBg="1"/>
      <p:bldP spid="16" grpId="0" animBg="1"/>
      <p:bldP spid="17" grpId="0" animBg="1"/>
      <p:bldP spid="18" grpId="0" animBg="1"/>
      <p:bldP spid="21" grpId="0" animBg="1"/>
      <p:bldP spid="22" grpId="0" animBg="1"/>
      <p:bldP spid="24" grpId="0" animBg="1"/>
      <p:bldP spid="27" grpId="0" animBg="1"/>
      <p:bldP spid="29" grpId="0" animBg="1"/>
      <p:bldP spid="20"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10 Veri Yer Tutucusu"/>
          <p:cNvSpPr>
            <a:spLocks noGrp="1"/>
          </p:cNvSpPr>
          <p:nvPr>
            <p:ph type="dt"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fld id="{70EB0C6C-2EE2-4B05-A844-1DD4AA28B0DC}" type="datetime1">
              <a:rPr lang="tr-TR" smtClean="0">
                <a:solidFill>
                  <a:prstClr val="white"/>
                </a:solidFill>
              </a:rPr>
              <a:pPr/>
              <a:t>30.10.2020</a:t>
            </a:fld>
            <a:endParaRPr lang="tr-TR" dirty="0" smtClean="0">
              <a:solidFill>
                <a:prstClr val="white"/>
              </a:solidFill>
            </a:endParaRPr>
          </a:p>
        </p:txBody>
      </p:sp>
      <p:sp>
        <p:nvSpPr>
          <p:cNvPr id="29700" name="2 Metin kutusu"/>
          <p:cNvSpPr txBox="1">
            <a:spLocks noChangeArrowheads="1"/>
          </p:cNvSpPr>
          <p:nvPr/>
        </p:nvSpPr>
        <p:spPr bwMode="auto">
          <a:xfrm>
            <a:off x="785786" y="214290"/>
            <a:ext cx="7858125" cy="830997"/>
          </a:xfrm>
          <a:prstGeom prst="rect">
            <a:avLst/>
          </a:prstGeom>
          <a:noFill/>
          <a:ln w="9525">
            <a:noFill/>
            <a:miter lim="800000"/>
            <a:headEnd/>
            <a:tailEnd/>
          </a:ln>
        </p:spPr>
        <p:txBody>
          <a:bodyPr>
            <a:spAutoFit/>
          </a:bodyPr>
          <a:lstStyle/>
          <a:p>
            <a:pPr algn="ctr"/>
            <a:r>
              <a:rPr lang="tr-TR" sz="2400" dirty="0" smtClean="0">
                <a:solidFill>
                  <a:srgbClr val="0033CC"/>
                </a:solidFill>
              </a:rPr>
              <a:t>SANAYİ KAYNAKLI HAVA KİRLİLİĞİNİN KONTROLÜ YÖNETMELİĞİ</a:t>
            </a:r>
            <a:endParaRPr lang="tr-TR" sz="2400" dirty="0">
              <a:solidFill>
                <a:srgbClr val="0033CC"/>
              </a:solidFill>
            </a:endParaRPr>
          </a:p>
        </p:txBody>
      </p:sp>
      <p:sp>
        <p:nvSpPr>
          <p:cNvPr id="17" name="_s1033"/>
          <p:cNvSpPr>
            <a:spLocks noChangeArrowheads="1"/>
          </p:cNvSpPr>
          <p:nvPr/>
        </p:nvSpPr>
        <p:spPr bwMode="auto">
          <a:xfrm>
            <a:off x="907579" y="2130574"/>
            <a:ext cx="571500" cy="500063"/>
          </a:xfrm>
          <a:prstGeom prst="cube">
            <a:avLst>
              <a:gd name="adj" fmla="val 15171"/>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smtClean="0">
                <a:solidFill>
                  <a:srgbClr val="800000"/>
                </a:solidFill>
                <a:latin typeface="Tahoma" pitchFamily="34" charset="0"/>
              </a:rPr>
              <a:t>Ek-1</a:t>
            </a:r>
          </a:p>
          <a:p>
            <a:pPr algn="ctr">
              <a:defRPr/>
            </a:pPr>
            <a:endParaRPr lang="tr-TR" sz="1600" dirty="0">
              <a:solidFill>
                <a:srgbClr val="800000"/>
              </a:solidFill>
              <a:latin typeface="Tahoma" pitchFamily="34" charset="0"/>
            </a:endParaRPr>
          </a:p>
        </p:txBody>
      </p:sp>
      <p:sp>
        <p:nvSpPr>
          <p:cNvPr id="19" name="Line 31"/>
          <p:cNvSpPr>
            <a:spLocks noChangeShapeType="1"/>
          </p:cNvSpPr>
          <p:nvPr/>
        </p:nvSpPr>
        <p:spPr bwMode="auto">
          <a:xfrm>
            <a:off x="1193329" y="3559324"/>
            <a:ext cx="0" cy="431800"/>
          </a:xfrm>
          <a:prstGeom prst="line">
            <a:avLst/>
          </a:prstGeom>
          <a:noFill/>
          <a:ln w="57150">
            <a:solidFill>
              <a:schemeClr val="tx1"/>
            </a:solidFill>
            <a:round/>
            <a:headEnd/>
            <a:tailEnd type="triangle" w="med" len="med"/>
          </a:ln>
        </p:spPr>
        <p:txBody>
          <a:bodyPr/>
          <a:lstStyle/>
          <a:p>
            <a:endParaRPr lang="tr-TR">
              <a:solidFill>
                <a:prstClr val="black"/>
              </a:solidFill>
            </a:endParaRPr>
          </a:p>
        </p:txBody>
      </p:sp>
      <p:sp>
        <p:nvSpPr>
          <p:cNvPr id="20" name="Line 31"/>
          <p:cNvSpPr>
            <a:spLocks noChangeShapeType="1"/>
          </p:cNvSpPr>
          <p:nvPr/>
        </p:nvSpPr>
        <p:spPr bwMode="auto">
          <a:xfrm>
            <a:off x="1193329" y="4488012"/>
            <a:ext cx="0" cy="431800"/>
          </a:xfrm>
          <a:prstGeom prst="line">
            <a:avLst/>
          </a:prstGeom>
          <a:noFill/>
          <a:ln w="57150">
            <a:solidFill>
              <a:schemeClr val="tx1"/>
            </a:solidFill>
            <a:round/>
            <a:headEnd/>
            <a:tailEnd type="triangle" w="med" len="med"/>
          </a:ln>
        </p:spPr>
        <p:txBody>
          <a:bodyPr/>
          <a:lstStyle/>
          <a:p>
            <a:endParaRPr lang="tr-TR">
              <a:solidFill>
                <a:prstClr val="black"/>
              </a:solidFill>
            </a:endParaRPr>
          </a:p>
        </p:txBody>
      </p:sp>
      <p:sp>
        <p:nvSpPr>
          <p:cNvPr id="21" name="_s1033"/>
          <p:cNvSpPr>
            <a:spLocks noChangeArrowheads="1"/>
          </p:cNvSpPr>
          <p:nvPr/>
        </p:nvSpPr>
        <p:spPr bwMode="auto">
          <a:xfrm>
            <a:off x="907579" y="4916637"/>
            <a:ext cx="571500" cy="500062"/>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a:solidFill>
                  <a:srgbClr val="800000"/>
                </a:solidFill>
                <a:latin typeface="Tahoma" pitchFamily="34" charset="0"/>
              </a:rPr>
              <a:t>Ek-2</a:t>
            </a:r>
          </a:p>
        </p:txBody>
      </p:sp>
      <p:sp>
        <p:nvSpPr>
          <p:cNvPr id="23" name="_s1033"/>
          <p:cNvSpPr>
            <a:spLocks noChangeArrowheads="1"/>
          </p:cNvSpPr>
          <p:nvPr/>
        </p:nvSpPr>
        <p:spPr bwMode="auto">
          <a:xfrm>
            <a:off x="907578" y="3987949"/>
            <a:ext cx="640085" cy="715963"/>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smtClean="0">
                <a:solidFill>
                  <a:srgbClr val="800000"/>
                </a:solidFill>
                <a:latin typeface="Tahoma" pitchFamily="34" charset="0"/>
              </a:rPr>
              <a:t>Ek-3 Ek-5</a:t>
            </a:r>
            <a:endParaRPr lang="tr-TR" sz="1600" dirty="0">
              <a:solidFill>
                <a:srgbClr val="800000"/>
              </a:solidFill>
              <a:latin typeface="Tahoma" pitchFamily="34" charset="0"/>
            </a:endParaRPr>
          </a:p>
        </p:txBody>
      </p:sp>
      <p:sp>
        <p:nvSpPr>
          <p:cNvPr id="24" name="_s1033"/>
          <p:cNvSpPr>
            <a:spLocks noChangeArrowheads="1"/>
          </p:cNvSpPr>
          <p:nvPr/>
        </p:nvSpPr>
        <p:spPr bwMode="auto">
          <a:xfrm>
            <a:off x="907579" y="3059262"/>
            <a:ext cx="571500" cy="500062"/>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a:solidFill>
                  <a:srgbClr val="800000"/>
                </a:solidFill>
                <a:latin typeface="Tahoma" pitchFamily="34" charset="0"/>
              </a:rPr>
              <a:t>Ek-4</a:t>
            </a:r>
          </a:p>
        </p:txBody>
      </p:sp>
      <p:sp>
        <p:nvSpPr>
          <p:cNvPr id="25" name="_s1033"/>
          <p:cNvSpPr>
            <a:spLocks noChangeArrowheads="1"/>
          </p:cNvSpPr>
          <p:nvPr/>
        </p:nvSpPr>
        <p:spPr bwMode="auto">
          <a:xfrm>
            <a:off x="907579" y="1201887"/>
            <a:ext cx="571500" cy="500062"/>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a:solidFill>
                  <a:srgbClr val="800000"/>
                </a:solidFill>
                <a:latin typeface="Tahoma" pitchFamily="34" charset="0"/>
              </a:rPr>
              <a:t>Ek-5</a:t>
            </a:r>
          </a:p>
        </p:txBody>
      </p:sp>
      <p:sp>
        <p:nvSpPr>
          <p:cNvPr id="26" name="Line 31"/>
          <p:cNvSpPr>
            <a:spLocks noChangeShapeType="1"/>
          </p:cNvSpPr>
          <p:nvPr/>
        </p:nvSpPr>
        <p:spPr bwMode="auto">
          <a:xfrm>
            <a:off x="1193329" y="2630637"/>
            <a:ext cx="0" cy="431800"/>
          </a:xfrm>
          <a:prstGeom prst="line">
            <a:avLst/>
          </a:prstGeom>
          <a:noFill/>
          <a:ln w="57150">
            <a:solidFill>
              <a:schemeClr val="tx1"/>
            </a:solidFill>
            <a:round/>
            <a:headEnd/>
            <a:tailEnd type="triangle" w="med" len="med"/>
          </a:ln>
        </p:spPr>
        <p:txBody>
          <a:bodyPr/>
          <a:lstStyle/>
          <a:p>
            <a:endParaRPr lang="tr-TR">
              <a:solidFill>
                <a:prstClr val="black"/>
              </a:solidFill>
            </a:endParaRPr>
          </a:p>
        </p:txBody>
      </p:sp>
      <p:sp>
        <p:nvSpPr>
          <p:cNvPr id="27" name="Line 31"/>
          <p:cNvSpPr>
            <a:spLocks noChangeShapeType="1"/>
          </p:cNvSpPr>
          <p:nvPr/>
        </p:nvSpPr>
        <p:spPr bwMode="auto">
          <a:xfrm>
            <a:off x="1193329" y="1701949"/>
            <a:ext cx="0" cy="431800"/>
          </a:xfrm>
          <a:prstGeom prst="line">
            <a:avLst/>
          </a:prstGeom>
          <a:noFill/>
          <a:ln w="57150">
            <a:solidFill>
              <a:schemeClr val="tx1"/>
            </a:solidFill>
            <a:round/>
            <a:headEnd/>
            <a:tailEnd type="triangle" w="med" len="med"/>
          </a:ln>
        </p:spPr>
        <p:txBody>
          <a:bodyPr/>
          <a:lstStyle/>
          <a:p>
            <a:endParaRPr lang="tr-TR">
              <a:solidFill>
                <a:prstClr val="black"/>
              </a:solidFill>
            </a:endParaRPr>
          </a:p>
        </p:txBody>
      </p:sp>
      <p:sp>
        <p:nvSpPr>
          <p:cNvPr id="40" name="Line 51"/>
          <p:cNvSpPr>
            <a:spLocks noChangeShapeType="1"/>
          </p:cNvSpPr>
          <p:nvPr/>
        </p:nvSpPr>
        <p:spPr bwMode="auto">
          <a:xfrm>
            <a:off x="1479079" y="1630512"/>
            <a:ext cx="428625" cy="358328"/>
          </a:xfrm>
          <a:prstGeom prst="line">
            <a:avLst/>
          </a:prstGeom>
          <a:noFill/>
          <a:ln w="57150">
            <a:solidFill>
              <a:srgbClr val="800000"/>
            </a:solidFill>
            <a:round/>
            <a:headEnd/>
            <a:tailEnd type="triangle" w="med" len="med"/>
          </a:ln>
        </p:spPr>
        <p:txBody>
          <a:bodyPr/>
          <a:lstStyle/>
          <a:p>
            <a:endParaRPr lang="tr-TR">
              <a:solidFill>
                <a:prstClr val="black"/>
              </a:solidFill>
            </a:endParaRPr>
          </a:p>
        </p:txBody>
      </p:sp>
      <p:sp>
        <p:nvSpPr>
          <p:cNvPr id="41" name="Line 51"/>
          <p:cNvSpPr>
            <a:spLocks noChangeShapeType="1"/>
          </p:cNvSpPr>
          <p:nvPr/>
        </p:nvSpPr>
        <p:spPr bwMode="auto">
          <a:xfrm flipV="1">
            <a:off x="1479079" y="2060848"/>
            <a:ext cx="428625" cy="426914"/>
          </a:xfrm>
          <a:prstGeom prst="line">
            <a:avLst/>
          </a:prstGeom>
          <a:noFill/>
          <a:ln w="57150">
            <a:solidFill>
              <a:srgbClr val="800000"/>
            </a:solidFill>
            <a:round/>
            <a:headEnd/>
            <a:tailEnd type="triangle" w="med" len="med"/>
          </a:ln>
        </p:spPr>
        <p:txBody>
          <a:bodyPr/>
          <a:lstStyle/>
          <a:p>
            <a:endParaRPr lang="tr-TR">
              <a:solidFill>
                <a:prstClr val="black"/>
              </a:solidFill>
            </a:endParaRPr>
          </a:p>
        </p:txBody>
      </p:sp>
      <p:sp>
        <p:nvSpPr>
          <p:cNvPr id="42" name="_s1033"/>
          <p:cNvSpPr>
            <a:spLocks noChangeArrowheads="1"/>
          </p:cNvSpPr>
          <p:nvPr/>
        </p:nvSpPr>
        <p:spPr bwMode="auto">
          <a:xfrm>
            <a:off x="1907704" y="1700808"/>
            <a:ext cx="5904656" cy="500063"/>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smtClean="0">
                <a:solidFill>
                  <a:srgbClr val="800000"/>
                </a:solidFill>
                <a:latin typeface="Tahoma" pitchFamily="34" charset="0"/>
              </a:rPr>
              <a:t>Konsantrasyon/Kütlesel </a:t>
            </a:r>
            <a:r>
              <a:rPr lang="tr-TR" sz="1600" dirty="0">
                <a:solidFill>
                  <a:srgbClr val="800000"/>
                </a:solidFill>
                <a:latin typeface="Tahoma" pitchFamily="34" charset="0"/>
              </a:rPr>
              <a:t>debi</a:t>
            </a:r>
          </a:p>
        </p:txBody>
      </p:sp>
      <p:sp>
        <p:nvSpPr>
          <p:cNvPr id="43" name="_s1033"/>
          <p:cNvSpPr>
            <a:spLocks noChangeArrowheads="1"/>
          </p:cNvSpPr>
          <p:nvPr/>
        </p:nvSpPr>
        <p:spPr bwMode="auto">
          <a:xfrm>
            <a:off x="1907704" y="3059262"/>
            <a:ext cx="5904656" cy="500062"/>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a:solidFill>
                  <a:srgbClr val="800000"/>
                </a:solidFill>
                <a:latin typeface="Tahoma" pitchFamily="34" charset="0"/>
              </a:rPr>
              <a:t>Baca </a:t>
            </a:r>
            <a:r>
              <a:rPr lang="tr-TR" sz="1600" dirty="0" smtClean="0">
                <a:solidFill>
                  <a:srgbClr val="800000"/>
                </a:solidFill>
                <a:latin typeface="Tahoma" pitchFamily="34" charset="0"/>
              </a:rPr>
              <a:t>yükseklikleri/Hızları</a:t>
            </a:r>
            <a:endParaRPr lang="tr-TR" sz="1600" dirty="0">
              <a:solidFill>
                <a:srgbClr val="800000"/>
              </a:solidFill>
              <a:latin typeface="Tahoma" pitchFamily="34" charset="0"/>
            </a:endParaRPr>
          </a:p>
        </p:txBody>
      </p:sp>
      <p:sp>
        <p:nvSpPr>
          <p:cNvPr id="44" name="_s1033"/>
          <p:cNvSpPr>
            <a:spLocks noChangeArrowheads="1"/>
          </p:cNvSpPr>
          <p:nvPr/>
        </p:nvSpPr>
        <p:spPr bwMode="auto">
          <a:xfrm>
            <a:off x="1907704" y="3987949"/>
            <a:ext cx="5904656" cy="500063"/>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a:solidFill>
                  <a:srgbClr val="800000"/>
                </a:solidFill>
                <a:latin typeface="Tahoma" pitchFamily="34" charset="0"/>
              </a:rPr>
              <a:t>Sürekli Ölçüm </a:t>
            </a:r>
            <a:r>
              <a:rPr lang="tr-TR" sz="1600" dirty="0" smtClean="0">
                <a:solidFill>
                  <a:srgbClr val="800000"/>
                </a:solidFill>
                <a:latin typeface="Tahoma" pitchFamily="34" charset="0"/>
              </a:rPr>
              <a:t>Esasları</a:t>
            </a:r>
            <a:endParaRPr lang="tr-TR" sz="1600" dirty="0">
              <a:solidFill>
                <a:srgbClr val="800000"/>
              </a:solidFill>
              <a:latin typeface="Tahoma" pitchFamily="34" charset="0"/>
            </a:endParaRPr>
          </a:p>
        </p:txBody>
      </p:sp>
      <p:sp>
        <p:nvSpPr>
          <p:cNvPr id="45" name="_s1033"/>
          <p:cNvSpPr>
            <a:spLocks noChangeArrowheads="1"/>
          </p:cNvSpPr>
          <p:nvPr/>
        </p:nvSpPr>
        <p:spPr bwMode="auto">
          <a:xfrm>
            <a:off x="1907704" y="4845199"/>
            <a:ext cx="5904656" cy="500063"/>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a:solidFill>
                  <a:srgbClr val="800000"/>
                </a:solidFill>
                <a:latin typeface="Tahoma" pitchFamily="34" charset="0"/>
              </a:rPr>
              <a:t>Hava Kalitesi Modellemesi/Ölçümü</a:t>
            </a:r>
          </a:p>
        </p:txBody>
      </p:sp>
      <p:sp>
        <p:nvSpPr>
          <p:cNvPr id="46" name="45 Sağ Ok"/>
          <p:cNvSpPr/>
          <p:nvPr/>
        </p:nvSpPr>
        <p:spPr bwMode="auto">
          <a:xfrm>
            <a:off x="1479079" y="3273574"/>
            <a:ext cx="431800" cy="107950"/>
          </a:xfrm>
          <a:prstGeom prst="rightArrow">
            <a:avLst/>
          </a:prstGeom>
          <a:solidFill>
            <a:srgbClr val="C00000"/>
          </a:solidFill>
          <a:ln w="9525" cap="flat" cmpd="sng" algn="ctr">
            <a:solidFill>
              <a:schemeClr val="tx1"/>
            </a:solidFill>
            <a:prstDash val="solid"/>
            <a:round/>
            <a:headEnd type="none" w="med" len="med"/>
            <a:tailEnd type="none" w="med" len="med"/>
          </a:ln>
          <a:effectLst>
            <a:outerShdw dist="45791" dir="3378596" algn="ctr" rotWithShape="0">
              <a:schemeClr val="bg2">
                <a:alpha val="80000"/>
              </a:schemeClr>
            </a:outerShdw>
          </a:effectLst>
        </p:spPr>
        <p:txBody>
          <a:bodyPr/>
          <a:lstStyle/>
          <a:p>
            <a:pPr>
              <a:defRPr/>
            </a:pPr>
            <a:endParaRPr lang="tr-TR" dirty="0">
              <a:solidFill>
                <a:srgbClr val="FF7C80"/>
              </a:solidFill>
            </a:endParaRPr>
          </a:p>
        </p:txBody>
      </p:sp>
      <p:sp>
        <p:nvSpPr>
          <p:cNvPr id="47" name="46 Sağ Ok"/>
          <p:cNvSpPr/>
          <p:nvPr/>
        </p:nvSpPr>
        <p:spPr bwMode="auto">
          <a:xfrm>
            <a:off x="1479079" y="4202262"/>
            <a:ext cx="431800" cy="107950"/>
          </a:xfrm>
          <a:prstGeom prst="rightArrow">
            <a:avLst/>
          </a:prstGeom>
          <a:solidFill>
            <a:srgbClr val="C00000"/>
          </a:solidFill>
          <a:ln w="9525" cap="flat" cmpd="sng" algn="ctr">
            <a:solidFill>
              <a:schemeClr val="tx1"/>
            </a:solidFill>
            <a:prstDash val="solid"/>
            <a:round/>
            <a:headEnd type="none" w="med" len="med"/>
            <a:tailEnd type="none" w="med" len="med"/>
          </a:ln>
          <a:effectLst>
            <a:outerShdw dist="45791" dir="3378596" algn="ctr" rotWithShape="0">
              <a:schemeClr val="bg2">
                <a:alpha val="80000"/>
              </a:schemeClr>
            </a:outerShdw>
          </a:effectLst>
        </p:spPr>
        <p:txBody>
          <a:bodyPr/>
          <a:lstStyle/>
          <a:p>
            <a:pPr>
              <a:defRPr/>
            </a:pPr>
            <a:endParaRPr lang="tr-TR" dirty="0">
              <a:solidFill>
                <a:srgbClr val="FF7C80"/>
              </a:solidFill>
            </a:endParaRPr>
          </a:p>
        </p:txBody>
      </p:sp>
      <p:sp>
        <p:nvSpPr>
          <p:cNvPr id="48" name="47 Sağ Ok"/>
          <p:cNvSpPr/>
          <p:nvPr/>
        </p:nvSpPr>
        <p:spPr bwMode="auto">
          <a:xfrm>
            <a:off x="1479079" y="5059512"/>
            <a:ext cx="431800" cy="107950"/>
          </a:xfrm>
          <a:prstGeom prst="rightArrow">
            <a:avLst/>
          </a:prstGeom>
          <a:solidFill>
            <a:srgbClr val="C00000"/>
          </a:solidFill>
          <a:ln w="9525" cap="flat" cmpd="sng" algn="ctr">
            <a:solidFill>
              <a:schemeClr val="tx1"/>
            </a:solidFill>
            <a:prstDash val="solid"/>
            <a:round/>
            <a:headEnd type="none" w="med" len="med"/>
            <a:tailEnd type="none" w="med" len="med"/>
          </a:ln>
          <a:effectLst>
            <a:outerShdw dist="45791" dir="3378596" algn="ctr" rotWithShape="0">
              <a:schemeClr val="bg2">
                <a:alpha val="80000"/>
              </a:schemeClr>
            </a:outerShdw>
          </a:effectLst>
        </p:spPr>
        <p:txBody>
          <a:bodyPr/>
          <a:lstStyle/>
          <a:p>
            <a:pPr>
              <a:defRPr/>
            </a:pPr>
            <a:endParaRPr lang="tr-TR" dirty="0">
              <a:solidFill>
                <a:srgbClr val="FF7C80"/>
              </a:solidFill>
            </a:endParaRPr>
          </a:p>
        </p:txBody>
      </p:sp>
      <p:sp>
        <p:nvSpPr>
          <p:cNvPr id="49" name="_s1033"/>
          <p:cNvSpPr>
            <a:spLocks noChangeArrowheads="1"/>
          </p:cNvSpPr>
          <p:nvPr/>
        </p:nvSpPr>
        <p:spPr bwMode="auto">
          <a:xfrm>
            <a:off x="907579" y="5804694"/>
            <a:ext cx="571500" cy="500062"/>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smtClean="0">
                <a:solidFill>
                  <a:srgbClr val="800000"/>
                </a:solidFill>
                <a:latin typeface="Tahoma" pitchFamily="34" charset="0"/>
              </a:rPr>
              <a:t>Ek-12</a:t>
            </a:r>
            <a:endParaRPr lang="tr-TR" sz="1600" dirty="0">
              <a:solidFill>
                <a:srgbClr val="800000"/>
              </a:solidFill>
              <a:latin typeface="Tahoma" pitchFamily="34" charset="0"/>
            </a:endParaRPr>
          </a:p>
        </p:txBody>
      </p:sp>
      <p:sp>
        <p:nvSpPr>
          <p:cNvPr id="50" name="_s1033"/>
          <p:cNvSpPr>
            <a:spLocks noChangeArrowheads="1"/>
          </p:cNvSpPr>
          <p:nvPr/>
        </p:nvSpPr>
        <p:spPr bwMode="auto">
          <a:xfrm>
            <a:off x="1907704" y="5733256"/>
            <a:ext cx="5904656" cy="500063"/>
          </a:xfrm>
          <a:prstGeom prst="cube">
            <a:avLst>
              <a:gd name="adj" fmla="val 10764"/>
            </a:avLst>
          </a:prstGeom>
          <a:solidFill>
            <a:schemeClr val="accent3">
              <a:lumMod val="60000"/>
              <a:lumOff val="40000"/>
              <a:alpha val="40000"/>
            </a:schemeClr>
          </a:solidFill>
          <a:ln w="9525">
            <a:solidFill>
              <a:schemeClr val="accent2"/>
            </a:solidFill>
            <a:miter lim="800000"/>
            <a:headEnd/>
            <a:tailEnd/>
          </a:ln>
        </p:spPr>
        <p:txBody>
          <a:bodyPr wrap="none" lIns="0" tIns="0" rIns="0" bIns="0" anchor="ctr"/>
          <a:lstStyle/>
          <a:p>
            <a:pPr algn="ctr">
              <a:defRPr/>
            </a:pPr>
            <a:r>
              <a:rPr lang="tr-TR" sz="1600" dirty="0" smtClean="0">
                <a:solidFill>
                  <a:srgbClr val="800000"/>
                </a:solidFill>
                <a:latin typeface="Tahoma" pitchFamily="34" charset="0"/>
              </a:rPr>
              <a:t>Baca Dışı Emisyonlar İçin Kütlesel Debi Hesaplamaları</a:t>
            </a:r>
            <a:endParaRPr lang="tr-TR" sz="1600" dirty="0">
              <a:solidFill>
                <a:srgbClr val="800000"/>
              </a:solidFill>
              <a:latin typeface="Tahoma" pitchFamily="34" charset="0"/>
            </a:endParaRPr>
          </a:p>
        </p:txBody>
      </p:sp>
      <p:sp>
        <p:nvSpPr>
          <p:cNvPr id="51" name="50 Sağ Ok"/>
          <p:cNvSpPr/>
          <p:nvPr/>
        </p:nvSpPr>
        <p:spPr bwMode="auto">
          <a:xfrm>
            <a:off x="1479079" y="5947569"/>
            <a:ext cx="431800" cy="107950"/>
          </a:xfrm>
          <a:prstGeom prst="rightArrow">
            <a:avLst/>
          </a:prstGeom>
          <a:solidFill>
            <a:srgbClr val="C00000"/>
          </a:solidFill>
          <a:ln w="9525" cap="flat" cmpd="sng" algn="ctr">
            <a:solidFill>
              <a:schemeClr val="tx1"/>
            </a:solidFill>
            <a:prstDash val="solid"/>
            <a:round/>
            <a:headEnd type="none" w="med" len="med"/>
            <a:tailEnd type="none" w="med" len="med"/>
          </a:ln>
          <a:effectLst>
            <a:outerShdw dist="45791" dir="3378596" algn="ctr" rotWithShape="0">
              <a:schemeClr val="bg2">
                <a:alpha val="80000"/>
              </a:schemeClr>
            </a:outerShdw>
          </a:effectLst>
        </p:spPr>
        <p:txBody>
          <a:bodyPr/>
          <a:lstStyle/>
          <a:p>
            <a:pPr>
              <a:defRPr/>
            </a:pPr>
            <a:endParaRPr lang="tr-TR" dirty="0">
              <a:solidFill>
                <a:srgbClr val="FF7C80"/>
              </a:solidFill>
            </a:endParaRPr>
          </a:p>
        </p:txBody>
      </p:sp>
      <p:sp>
        <p:nvSpPr>
          <p:cNvPr id="52" name="Line 31"/>
          <p:cNvSpPr>
            <a:spLocks noChangeShapeType="1"/>
          </p:cNvSpPr>
          <p:nvPr/>
        </p:nvSpPr>
        <p:spPr bwMode="auto">
          <a:xfrm>
            <a:off x="1187624" y="5445224"/>
            <a:ext cx="0" cy="431800"/>
          </a:xfrm>
          <a:prstGeom prst="line">
            <a:avLst/>
          </a:prstGeom>
          <a:noFill/>
          <a:ln w="57150">
            <a:solidFill>
              <a:schemeClr val="tx1"/>
            </a:solidFill>
            <a:round/>
            <a:headEnd/>
            <a:tailEnd type="triangle" w="med" len="med"/>
          </a:ln>
        </p:spPr>
        <p:txBody>
          <a:bodyPr/>
          <a:lstStyle/>
          <a:p>
            <a:endParaRPr lang="tr-TR">
              <a:solidFill>
                <a:prstClr val="black"/>
              </a:solidFill>
            </a:endParaRPr>
          </a:p>
        </p:txBody>
      </p:sp>
    </p:spTree>
    <p:extLst>
      <p:ext uri="{BB962C8B-B14F-4D97-AF65-F5344CB8AC3E}">
        <p14:creationId xmlns:p14="http://schemas.microsoft.com/office/powerpoint/2010/main" val="35184807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ssolve">
                                      <p:cBhvr>
                                        <p:cTn id="7" dur="500"/>
                                        <p:tgtEl>
                                          <p:spTgt spid="25"/>
                                        </p:tgtEl>
                                      </p:cBhvr>
                                    </p:animEffect>
                                  </p:childTnLst>
                                </p:cTn>
                              </p:par>
                              <p:par>
                                <p:cTn id="8" presetID="2" presetClass="entr" presetSubtype="1"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dissolve">
                                      <p:cBhvr>
                                        <p:cTn id="29" dur="500"/>
                                        <p:tgtEl>
                                          <p:spTgt spid="42"/>
                                        </p:tgtEl>
                                      </p:cBhvr>
                                    </p:animEffect>
                                  </p:childTnLst>
                                </p:cTn>
                              </p:par>
                              <p:par>
                                <p:cTn id="30" presetID="2" presetClass="entr" presetSubtype="1"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dissolve">
                                      <p:cBhvr>
                                        <p:cTn id="38" dur="500"/>
                                        <p:tgtEl>
                                          <p:spTgt spid="24"/>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dissolve">
                                      <p:cBhvr>
                                        <p:cTn id="47" dur="500"/>
                                        <p:tgtEl>
                                          <p:spTgt spid="43"/>
                                        </p:tgtEl>
                                      </p:cBhvr>
                                    </p:animEffect>
                                  </p:childTnLst>
                                </p:cTn>
                              </p:par>
                              <p:par>
                                <p:cTn id="48" presetID="2" presetClass="entr" presetSubtype="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dissolve">
                                      <p:cBhvr>
                                        <p:cTn id="56" dur="500"/>
                                        <p:tgtEl>
                                          <p:spTgt spid="23"/>
                                        </p:tgtEl>
                                      </p:cBhvr>
                                    </p:animEffect>
                                  </p:childTnLst>
                                </p:cTn>
                              </p:par>
                              <p:par>
                                <p:cTn id="57" presetID="2" presetClass="entr" presetSubtype="4"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500" fill="hold"/>
                                        <p:tgtEl>
                                          <p:spTgt spid="47"/>
                                        </p:tgtEl>
                                        <p:attrNameLst>
                                          <p:attrName>ppt_x</p:attrName>
                                        </p:attrNameLst>
                                      </p:cBhvr>
                                      <p:tavLst>
                                        <p:tav tm="0">
                                          <p:val>
                                            <p:strVal val="#ppt_x"/>
                                          </p:val>
                                        </p:tav>
                                        <p:tav tm="100000">
                                          <p:val>
                                            <p:strVal val="#ppt_x"/>
                                          </p:val>
                                        </p:tav>
                                      </p:tavLst>
                                    </p:anim>
                                    <p:anim calcmode="lin" valueType="num">
                                      <p:cBhvr additive="base">
                                        <p:cTn id="6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dissolve">
                                      <p:cBhvr>
                                        <p:cTn id="65" dur="500"/>
                                        <p:tgtEl>
                                          <p:spTgt spid="44"/>
                                        </p:tgtEl>
                                      </p:cBhvr>
                                    </p:animEffect>
                                  </p:childTnLst>
                                </p:cTn>
                              </p:par>
                              <p:par>
                                <p:cTn id="66" presetID="2" presetClass="entr" presetSubtype="1"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1000" fill="hold"/>
                                        <p:tgtEl>
                                          <p:spTgt spid="20"/>
                                        </p:tgtEl>
                                        <p:attrNameLst>
                                          <p:attrName>ppt_x</p:attrName>
                                        </p:attrNameLst>
                                      </p:cBhvr>
                                      <p:tavLst>
                                        <p:tav tm="0">
                                          <p:val>
                                            <p:strVal val="#ppt_x"/>
                                          </p:val>
                                        </p:tav>
                                        <p:tav tm="100000">
                                          <p:val>
                                            <p:strVal val="#ppt_x"/>
                                          </p:val>
                                        </p:tav>
                                      </p:tavLst>
                                    </p:anim>
                                    <p:anim calcmode="lin" valueType="num">
                                      <p:cBhvr additive="base">
                                        <p:cTn id="69"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dissolve">
                                      <p:cBhvr>
                                        <p:cTn id="74" dur="500"/>
                                        <p:tgtEl>
                                          <p:spTgt spid="21"/>
                                        </p:tgtEl>
                                      </p:cBhvr>
                                    </p:animEffect>
                                  </p:childTnLst>
                                </p:cTn>
                              </p:par>
                              <p:par>
                                <p:cTn id="75" presetID="2" presetClass="entr" presetSubtype="4"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additive="base">
                                        <p:cTn id="77" dur="1000" fill="hold"/>
                                        <p:tgtEl>
                                          <p:spTgt spid="48"/>
                                        </p:tgtEl>
                                        <p:attrNameLst>
                                          <p:attrName>ppt_x</p:attrName>
                                        </p:attrNameLst>
                                      </p:cBhvr>
                                      <p:tavLst>
                                        <p:tav tm="0">
                                          <p:val>
                                            <p:strVal val="#ppt_x"/>
                                          </p:val>
                                        </p:tav>
                                        <p:tav tm="100000">
                                          <p:val>
                                            <p:strVal val="#ppt_x"/>
                                          </p:val>
                                        </p:tav>
                                      </p:tavLst>
                                    </p:anim>
                                    <p:anim calcmode="lin" valueType="num">
                                      <p:cBhvr additive="base">
                                        <p:cTn id="78" dur="10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dissolve">
                                      <p:cBhvr>
                                        <p:cTn id="83" dur="500"/>
                                        <p:tgtEl>
                                          <p:spTgt spid="45"/>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dissolve">
                                      <p:cBhvr>
                                        <p:cTn id="88" dur="500"/>
                                        <p:tgtEl>
                                          <p:spTgt spid="49"/>
                                        </p:tgtEl>
                                      </p:cBhvr>
                                    </p:animEffect>
                                  </p:childTnLst>
                                </p:cTn>
                              </p:par>
                              <p:par>
                                <p:cTn id="89" presetID="2" presetClass="entr" presetSubtype="4" fill="hold" grpId="0" nodeType="withEffect">
                                  <p:stCondLst>
                                    <p:cond delay="0"/>
                                  </p:stCondLst>
                                  <p:childTnLst>
                                    <p:set>
                                      <p:cBhvr>
                                        <p:cTn id="90" dur="1" fill="hold">
                                          <p:stCondLst>
                                            <p:cond delay="0"/>
                                          </p:stCondLst>
                                        </p:cTn>
                                        <p:tgtEl>
                                          <p:spTgt spid="51"/>
                                        </p:tgtEl>
                                        <p:attrNameLst>
                                          <p:attrName>style.visibility</p:attrName>
                                        </p:attrNameLst>
                                      </p:cBhvr>
                                      <p:to>
                                        <p:strVal val="visible"/>
                                      </p:to>
                                    </p:set>
                                    <p:anim calcmode="lin" valueType="num">
                                      <p:cBhvr additive="base">
                                        <p:cTn id="91" dur="1000" fill="hold"/>
                                        <p:tgtEl>
                                          <p:spTgt spid="51"/>
                                        </p:tgtEl>
                                        <p:attrNameLst>
                                          <p:attrName>ppt_x</p:attrName>
                                        </p:attrNameLst>
                                      </p:cBhvr>
                                      <p:tavLst>
                                        <p:tav tm="0">
                                          <p:val>
                                            <p:strVal val="#ppt_x"/>
                                          </p:val>
                                        </p:tav>
                                        <p:tav tm="100000">
                                          <p:val>
                                            <p:strVal val="#ppt_x"/>
                                          </p:val>
                                        </p:tav>
                                      </p:tavLst>
                                    </p:anim>
                                    <p:anim calcmode="lin" valueType="num">
                                      <p:cBhvr additive="base">
                                        <p:cTn id="92" dur="10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dissolve">
                                      <p:cBhvr>
                                        <p:cTn id="97" dur="500"/>
                                        <p:tgtEl>
                                          <p:spTgt spid="50"/>
                                        </p:tgtEl>
                                      </p:cBhvr>
                                    </p:animEffect>
                                  </p:childTnLst>
                                </p:cTn>
                              </p:par>
                              <p:par>
                                <p:cTn id="98" presetID="2" presetClass="entr" presetSubtype="1" fill="hold" grpId="0" nodeType="withEffect">
                                  <p:stCondLst>
                                    <p:cond delay="0"/>
                                  </p:stCondLst>
                                  <p:childTnLst>
                                    <p:set>
                                      <p:cBhvr>
                                        <p:cTn id="99" dur="1" fill="hold">
                                          <p:stCondLst>
                                            <p:cond delay="0"/>
                                          </p:stCondLst>
                                        </p:cTn>
                                        <p:tgtEl>
                                          <p:spTgt spid="52"/>
                                        </p:tgtEl>
                                        <p:attrNameLst>
                                          <p:attrName>style.visibility</p:attrName>
                                        </p:attrNameLst>
                                      </p:cBhvr>
                                      <p:to>
                                        <p:strVal val="visible"/>
                                      </p:to>
                                    </p:set>
                                    <p:anim calcmode="lin" valueType="num">
                                      <p:cBhvr additive="base">
                                        <p:cTn id="100" dur="1000" fill="hold"/>
                                        <p:tgtEl>
                                          <p:spTgt spid="52"/>
                                        </p:tgtEl>
                                        <p:attrNameLst>
                                          <p:attrName>ppt_x</p:attrName>
                                        </p:attrNameLst>
                                      </p:cBhvr>
                                      <p:tavLst>
                                        <p:tav tm="0">
                                          <p:val>
                                            <p:strVal val="#ppt_x"/>
                                          </p:val>
                                        </p:tav>
                                        <p:tav tm="100000">
                                          <p:val>
                                            <p:strVal val="#ppt_x"/>
                                          </p:val>
                                        </p:tav>
                                      </p:tavLst>
                                    </p:anim>
                                    <p:anim calcmode="lin" valueType="num">
                                      <p:cBhvr additive="base">
                                        <p:cTn id="101" dur="10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1" grpId="0" animBg="1"/>
      <p:bldP spid="23" grpId="0" animBg="1"/>
      <p:bldP spid="24" grpId="0" animBg="1"/>
      <p:bldP spid="25" grpId="0" animBg="1"/>
      <p:bldP spid="26" grpId="0" animBg="1"/>
      <p:bldP spid="27"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44624"/>
            <a:ext cx="9144000" cy="6813376"/>
          </a:xfrm>
        </p:spPr>
        <p:txBody>
          <a:bodyPr>
            <a:normAutofit fontScale="90000"/>
          </a:bodyPr>
          <a:lstStyle/>
          <a:p>
            <a:pPr marL="571500" indent="-571500">
              <a:buFont typeface="Arial" panose="020B0604020202020204" pitchFamily="34" charset="0"/>
              <a:buChar char="•"/>
            </a:pPr>
            <a:r>
              <a:rPr lang="tr-TR" dirty="0" smtClean="0"/>
              <a:t/>
            </a:r>
            <a:br>
              <a:rPr lang="tr-TR" dirty="0" smtClean="0"/>
            </a:br>
            <a:r>
              <a:rPr lang="tr-TR" dirty="0"/>
              <a:t/>
            </a:r>
            <a:br>
              <a:rPr lang="tr-TR" dirty="0"/>
            </a:br>
            <a:r>
              <a:rPr lang="tr-TR" dirty="0" smtClean="0"/>
              <a:t/>
            </a:r>
            <a:br>
              <a:rPr lang="tr-TR" dirty="0" smtClean="0"/>
            </a:br>
            <a:r>
              <a:rPr lang="tr-TR" dirty="0" smtClean="0"/>
              <a:t/>
            </a:r>
            <a:br>
              <a:rPr lang="tr-TR" dirty="0" smtClean="0"/>
            </a:br>
            <a:r>
              <a:rPr lang="tr-TR" dirty="0" smtClean="0"/>
              <a:t/>
            </a:r>
            <a:br>
              <a:rPr lang="tr-TR" dirty="0" smtClean="0"/>
            </a:br>
            <a:r>
              <a:rPr lang="tr-TR" sz="2700" b="1" dirty="0" smtClean="0">
                <a:latin typeface="Times New Roman" panose="02020603050405020304" pitchFamily="18" charset="0"/>
                <a:cs typeface="Times New Roman" panose="02020603050405020304" pitchFamily="18" charset="0"/>
              </a:rPr>
              <a:t>Emisyon ölçüm raporunun değerlendirilmesi ve karşılaşılan hususlar:</a:t>
            </a:r>
            <a:br>
              <a:rPr lang="tr-TR" sz="2700" b="1" dirty="0" smtClean="0">
                <a:latin typeface="Times New Roman" panose="02020603050405020304" pitchFamily="18" charset="0"/>
                <a:cs typeface="Times New Roman" panose="02020603050405020304" pitchFamily="18" charset="0"/>
              </a:rPr>
            </a:br>
            <a:r>
              <a:rPr lang="tr-TR" sz="2700" b="1" dirty="0" smtClean="0">
                <a:latin typeface="Times New Roman" panose="02020603050405020304" pitchFamily="18" charset="0"/>
                <a:cs typeface="Times New Roman" panose="02020603050405020304" pitchFamily="18" charset="0"/>
              </a:rPr>
              <a:t/>
            </a:r>
            <a:br>
              <a:rPr lang="tr-TR" sz="2700" b="1" dirty="0" smtClean="0">
                <a:latin typeface="Times New Roman" panose="02020603050405020304" pitchFamily="18" charset="0"/>
                <a:cs typeface="Times New Roman" panose="02020603050405020304" pitchFamily="18" charset="0"/>
              </a:rPr>
            </a:br>
            <a:r>
              <a:rPr lang="tr-TR" sz="2700" b="1" dirty="0" smtClean="0">
                <a:latin typeface="Times New Roman" panose="02020603050405020304" pitchFamily="18" charset="0"/>
                <a:cs typeface="Times New Roman" panose="02020603050405020304" pitchFamily="18" charset="0"/>
              </a:rPr>
              <a:t>Ek-1 kapsamında değerlendirme;</a:t>
            </a:r>
            <a:br>
              <a:rPr lang="tr-TR" sz="2700" b="1" dirty="0" smtClean="0">
                <a:latin typeface="Times New Roman" panose="02020603050405020304" pitchFamily="18" charset="0"/>
                <a:cs typeface="Times New Roman" panose="02020603050405020304" pitchFamily="18" charset="0"/>
              </a:rPr>
            </a:br>
            <a:r>
              <a:rPr lang="tr-TR" sz="2700" b="1" dirty="0" smtClean="0">
                <a:latin typeface="Times New Roman" panose="02020603050405020304" pitchFamily="18" charset="0"/>
                <a:cs typeface="Times New Roman" panose="02020603050405020304" pitchFamily="18" charset="0"/>
              </a:rPr>
              <a:t/>
            </a:r>
            <a:br>
              <a:rPr lang="tr-TR" sz="2700" b="1" dirty="0" smtClean="0">
                <a:latin typeface="Times New Roman" panose="02020603050405020304" pitchFamily="18" charset="0"/>
                <a:cs typeface="Times New Roman" panose="02020603050405020304" pitchFamily="18" charset="0"/>
              </a:rPr>
            </a:br>
            <a:r>
              <a:rPr lang="tr-TR" sz="2700" dirty="0" smtClean="0">
                <a:latin typeface="Times New Roman" panose="02020603050405020304" pitchFamily="18" charset="0"/>
                <a:cs typeface="Times New Roman" panose="02020603050405020304" pitchFamily="18" charset="0"/>
              </a:rPr>
              <a:t>İşletmelerde tozlu maddelerin üretimi, işlenmesi, taşınması, doldurulması, boşaltılması ve tasnifi işlemleri;</a:t>
            </a:r>
            <a:br>
              <a:rPr lang="tr-TR" sz="2700" dirty="0" smtClean="0">
                <a:latin typeface="Times New Roman" panose="02020603050405020304" pitchFamily="18" charset="0"/>
                <a:cs typeface="Times New Roman" panose="02020603050405020304" pitchFamily="18" charset="0"/>
              </a:rPr>
            </a:br>
            <a:r>
              <a:rPr lang="tr-TR" sz="2700" dirty="0" smtClean="0">
                <a:latin typeface="Times New Roman" panose="02020603050405020304" pitchFamily="18" charset="0"/>
                <a:cs typeface="Times New Roman" panose="02020603050405020304" pitchFamily="18" charset="0"/>
              </a:rPr>
              <a:t>. Tane boyutu dikkate alınarak tesis içerisinde çöken toz ve PM10 ölçümlerinin yapılması,</a:t>
            </a:r>
            <a:br>
              <a:rPr lang="tr-TR" sz="2700" dirty="0" smtClean="0">
                <a:latin typeface="Times New Roman" panose="02020603050405020304" pitchFamily="18" charset="0"/>
                <a:cs typeface="Times New Roman" panose="02020603050405020304" pitchFamily="18" charset="0"/>
              </a:rPr>
            </a:br>
            <a:r>
              <a:rPr lang="tr-TR" sz="2700" dirty="0" smtClean="0">
                <a:latin typeface="Times New Roman" panose="02020603050405020304" pitchFamily="18" charset="0"/>
                <a:cs typeface="Times New Roman" panose="02020603050405020304" pitchFamily="18" charset="0"/>
              </a:rPr>
              <a:t>. Tablo2.1’de yer alan toz kütlesel debi değerinin (1 kg/saat) (Ek-12’de belirlenen emisyon faktörlerine göre hesaplanan) aşılması durumunda ise tesis etki alanında Ek-2 kapsamında yapılacak model çalışması sonucu belirlenen noktalarda çöken toz ölçümlerinin yapılması,</a:t>
            </a:r>
            <a:br>
              <a:rPr lang="tr-TR" sz="2700" dirty="0" smtClean="0">
                <a:latin typeface="Times New Roman" panose="02020603050405020304" pitchFamily="18" charset="0"/>
                <a:cs typeface="Times New Roman" panose="02020603050405020304" pitchFamily="18" charset="0"/>
              </a:rPr>
            </a:br>
            <a:r>
              <a:rPr lang="tr-TR" sz="2700" dirty="0" smtClean="0">
                <a:latin typeface="Times New Roman" panose="02020603050405020304" pitchFamily="18" charset="0"/>
                <a:cs typeface="Times New Roman" panose="02020603050405020304" pitchFamily="18" charset="0"/>
              </a:rPr>
              <a:t>. Yakma sistemleri hariç tüm emisyon kaynaklarında toplam toz miktarı 0,1 kg/saati aşması halinde  özel toz analizinin yapılması gerekmektedir.</a:t>
            </a:r>
            <a:r>
              <a:rPr lang="tr-TR" sz="2200" dirty="0" smtClean="0"/>
              <a:t/>
            </a:r>
            <a:br>
              <a:rPr lang="tr-TR" sz="2200" dirty="0" smtClean="0"/>
            </a:br>
            <a:r>
              <a:rPr lang="tr-TR" sz="2200" dirty="0"/>
              <a:t/>
            </a:r>
            <a:br>
              <a:rPr lang="tr-TR" sz="2200" dirty="0"/>
            </a:br>
            <a:r>
              <a:rPr lang="tr-TR" sz="2800" dirty="0" smtClean="0"/>
              <a:t/>
            </a:r>
            <a:br>
              <a:rPr lang="tr-TR" sz="2800" dirty="0" smtClean="0"/>
            </a:br>
            <a:r>
              <a:rPr lang="tr-TR" dirty="0" smtClean="0"/>
              <a:t/>
            </a:r>
            <a:br>
              <a:rPr lang="tr-TR" dirty="0" smtClean="0"/>
            </a:br>
            <a:r>
              <a:rPr lang="tr-TR" sz="1600" dirty="0" smtClean="0"/>
              <a:t>								                     																</a:t>
            </a:r>
            <a:br>
              <a:rPr lang="tr-TR" sz="1600" dirty="0" smtClean="0"/>
            </a:br>
            <a:r>
              <a:rPr lang="tr-TR" sz="1600" dirty="0"/>
              <a:t/>
            </a:r>
            <a:br>
              <a:rPr lang="tr-TR" sz="1600" dirty="0"/>
            </a:br>
            <a:r>
              <a:rPr lang="tr-TR" sz="1600" dirty="0" smtClean="0"/>
              <a:t/>
            </a:r>
            <a:br>
              <a:rPr lang="tr-TR" sz="1600" dirty="0" smtClean="0"/>
            </a:br>
            <a:r>
              <a:rPr lang="tr-TR" sz="1600" dirty="0"/>
              <a:t/>
            </a:r>
            <a:br>
              <a:rPr lang="tr-TR" sz="1600" dirty="0"/>
            </a:br>
            <a:r>
              <a:rPr lang="tr-TR" sz="1600" dirty="0" smtClean="0"/>
              <a:t/>
            </a:r>
            <a:br>
              <a:rPr lang="tr-TR" sz="1600" dirty="0" smtClean="0"/>
            </a:br>
            <a:r>
              <a:rPr lang="tr-TR" sz="1600" dirty="0"/>
              <a:t>	</a:t>
            </a:r>
            <a:r>
              <a:rPr lang="tr-TR" sz="1600" dirty="0" smtClean="0"/>
              <a:t>																</a:t>
            </a:r>
            <a:endParaRPr lang="tr-TR" dirty="0"/>
          </a:p>
        </p:txBody>
      </p:sp>
    </p:spTree>
    <p:extLst>
      <p:ext uri="{BB962C8B-B14F-4D97-AF65-F5344CB8AC3E}">
        <p14:creationId xmlns:p14="http://schemas.microsoft.com/office/powerpoint/2010/main" val="33881274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1"/>
          <p:cNvSpPr>
            <a:spLocks noGrp="1"/>
          </p:cNvSpPr>
          <p:nvPr>
            <p:ph idx="1"/>
          </p:nvPr>
        </p:nvSpPr>
        <p:spPr/>
        <p:txBody>
          <a:bodyPr/>
          <a:lstStyle/>
          <a:p>
            <a:pPr algn="just"/>
            <a:r>
              <a:rPr lang="tr-TR" dirty="0"/>
              <a:t>Ek-1’de  yer alan sınır değerlerle birlikte hüküm şeklindeki maddelerin de emisyon ölçüm raporunda değerlendirilmesi gerekmektedir. </a:t>
            </a:r>
            <a:endParaRPr lang="tr-TR" dirty="0" smtClean="0"/>
          </a:p>
          <a:p>
            <a:pPr algn="just"/>
            <a:r>
              <a:rPr lang="tr-TR" dirty="0" smtClean="0"/>
              <a:t>SKHKKY </a:t>
            </a:r>
            <a:r>
              <a:rPr lang="tr-TR" dirty="0"/>
              <a:t>Ek-1.c Gereğince Açıkta Depolanan Yığma Malzeme:</a:t>
            </a:r>
          </a:p>
          <a:p>
            <a:pPr algn="just"/>
            <a:r>
              <a:rPr lang="tr-TR" dirty="0"/>
              <a:t> SKHKKY Ek-1.d Gereğince Toz yapıcı yanma ve üretim artıklarının taşınması ve depolanması: </a:t>
            </a:r>
          </a:p>
          <a:p>
            <a:pPr algn="just"/>
            <a:r>
              <a:rPr lang="tr-TR" dirty="0"/>
              <a:t>SKHKKY Ek-1.e Gereğince Tesis İçi Yolların Durumu: </a:t>
            </a:r>
          </a:p>
          <a:p>
            <a:pPr algn="just"/>
            <a:r>
              <a:rPr lang="tr-TR" dirty="0"/>
              <a:t>SKHKKY Ek-1.f Gereğince Filtrelerin Boşaltılması: </a:t>
            </a:r>
          </a:p>
          <a:p>
            <a:endParaRPr lang="tr-TR" dirty="0"/>
          </a:p>
        </p:txBody>
      </p:sp>
    </p:spTree>
    <p:extLst>
      <p:ext uri="{BB962C8B-B14F-4D97-AF65-F5344CB8AC3E}">
        <p14:creationId xmlns:p14="http://schemas.microsoft.com/office/powerpoint/2010/main" val="3134685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77240" y="4621775"/>
            <a:ext cx="8716355" cy="1756591"/>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15</a:t>
            </a:fld>
            <a:endParaRPr lang="tr-TR">
              <a:solidFill>
                <a:srgbClr val="000000">
                  <a:tint val="75000"/>
                </a:srgbClr>
              </a:solidFill>
            </a:endParaRPr>
          </a:p>
        </p:txBody>
      </p:sp>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2533" y="1484784"/>
            <a:ext cx="8771062" cy="2861689"/>
          </a:xfrm>
          <a:prstGeom prst="rect">
            <a:avLst/>
          </a:prstGeom>
        </p:spPr>
      </p:pic>
      <p:sp>
        <p:nvSpPr>
          <p:cNvPr id="8" name="Unvan 1"/>
          <p:cNvSpPr>
            <a:spLocks noGrp="1"/>
          </p:cNvSpPr>
          <p:nvPr>
            <p:ph type="title"/>
          </p:nvPr>
        </p:nvSpPr>
        <p:spPr>
          <a:xfrm>
            <a:off x="0" y="44623"/>
            <a:ext cx="9144000" cy="1494547"/>
          </a:xfrm>
        </p:spPr>
        <p:txBody>
          <a:bodyPr>
            <a:normAutofit/>
          </a:bodyPr>
          <a:lstStyle/>
          <a:p>
            <a:pPr algn="just"/>
            <a:r>
              <a:rPr lang="tr-TR" sz="2800" dirty="0" smtClean="0"/>
              <a:t>Valilik Tespit Raporundaki bilgiler ile rapordaki bilgilerin birbiri ile uyuşması gerekmektedir.</a:t>
            </a:r>
            <a:endParaRPr lang="tr-TR" sz="2800" dirty="0"/>
          </a:p>
        </p:txBody>
      </p:sp>
    </p:spTree>
    <p:extLst>
      <p:ext uri="{BB962C8B-B14F-4D97-AF65-F5344CB8AC3E}">
        <p14:creationId xmlns:p14="http://schemas.microsoft.com/office/powerpoint/2010/main" val="1146056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Aşağı Ok Belirtme Çizgisi"/>
          <p:cNvSpPr/>
          <p:nvPr/>
        </p:nvSpPr>
        <p:spPr>
          <a:xfrm>
            <a:off x="389742" y="760124"/>
            <a:ext cx="2304256" cy="868676"/>
          </a:xfrm>
          <a:prstGeom prst="downArrowCallou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sz="2000" dirty="0" smtClean="0"/>
              <a:t>Ek-2; kapsamında değerlendirme</a:t>
            </a:r>
            <a:endParaRPr lang="tr-TR" sz="2000" dirty="0"/>
          </a:p>
        </p:txBody>
      </p:sp>
      <p:sp>
        <p:nvSpPr>
          <p:cNvPr id="7" name="Rectangle 6"/>
          <p:cNvSpPr>
            <a:spLocks noChangeArrowheads="1"/>
          </p:cNvSpPr>
          <p:nvPr/>
        </p:nvSpPr>
        <p:spPr bwMode="auto">
          <a:xfrm>
            <a:off x="0" y="2060848"/>
            <a:ext cx="3203848" cy="1728192"/>
          </a:xfrm>
          <a:prstGeom prst="rect">
            <a:avLst/>
          </a:prstGeom>
          <a:noFill/>
          <a:ln w="9525">
            <a:noFill/>
            <a:miter lim="800000"/>
            <a:headEnd/>
            <a:tailEnd/>
          </a:ln>
        </p:spPr>
        <p:txBody>
          <a:bodyPr/>
          <a:lstStyle/>
          <a:p>
            <a:pPr marL="342900" indent="-342900" algn="l">
              <a:spcBef>
                <a:spcPct val="20000"/>
              </a:spcBef>
              <a:buClr>
                <a:schemeClr val="folHlink"/>
              </a:buClr>
              <a:buSzPct val="60000"/>
              <a:buFont typeface="Wingdings" pitchFamily="2" charset="2"/>
              <a:buChar char="n"/>
            </a:pPr>
            <a:r>
              <a:rPr lang="tr-TR" sz="2000" b="1" u="sng" dirty="0"/>
              <a:t>Gaz</a:t>
            </a:r>
            <a:r>
              <a:rPr lang="tr-TR" sz="2000" b="1" u="sng" dirty="0" smtClean="0"/>
              <a:t>:</a:t>
            </a:r>
          </a:p>
          <a:p>
            <a:pPr marL="342900" indent="-342900" algn="l">
              <a:spcBef>
                <a:spcPct val="20000"/>
              </a:spcBef>
              <a:buClr>
                <a:schemeClr val="folHlink"/>
              </a:buClr>
              <a:buSzPct val="60000"/>
            </a:pPr>
            <a:endParaRPr lang="tr-TR" sz="1600" b="1" dirty="0"/>
          </a:p>
          <a:p>
            <a:pPr marL="742950" lvl="1" indent="-285750" algn="l">
              <a:spcBef>
                <a:spcPct val="20000"/>
              </a:spcBef>
              <a:buClr>
                <a:schemeClr val="hlink"/>
              </a:buClr>
              <a:buSzPct val="55000"/>
              <a:buFont typeface="Wingdings" pitchFamily="2" charset="2"/>
              <a:buChar char="n"/>
            </a:pPr>
            <a:r>
              <a:rPr lang="tr-TR" sz="1400" dirty="0" smtClean="0"/>
              <a:t>P</a:t>
            </a:r>
            <a:r>
              <a:rPr lang="tr-TR" sz="1400" b="1" dirty="0" smtClean="0"/>
              <a:t>asif </a:t>
            </a:r>
            <a:r>
              <a:rPr lang="tr-TR" sz="1400" b="1" dirty="0"/>
              <a:t>örnekleme tüpü</a:t>
            </a:r>
          </a:p>
          <a:p>
            <a:pPr marL="742950" lvl="1" indent="-285750">
              <a:spcBef>
                <a:spcPct val="20000"/>
              </a:spcBef>
              <a:buClr>
                <a:schemeClr val="hlink"/>
              </a:buClr>
              <a:buSzPct val="55000"/>
              <a:buFont typeface="Wingdings" pitchFamily="2" charset="2"/>
              <a:buChar char="n"/>
            </a:pPr>
            <a:r>
              <a:rPr lang="tr-TR" sz="1400" dirty="0" smtClean="0"/>
              <a:t>En az 8 nokta (4+2+2) , </a:t>
            </a:r>
          </a:p>
          <a:p>
            <a:pPr marL="742950" lvl="1" indent="-285750">
              <a:spcBef>
                <a:spcPct val="20000"/>
              </a:spcBef>
              <a:buClr>
                <a:schemeClr val="hlink"/>
              </a:buClr>
              <a:buSzPct val="55000"/>
              <a:buFont typeface="Wingdings" pitchFamily="2" charset="2"/>
              <a:buChar char="n"/>
            </a:pPr>
            <a:r>
              <a:rPr lang="tr-TR" sz="1400" b="1" dirty="0" smtClean="0"/>
              <a:t>2 </a:t>
            </a:r>
            <a:r>
              <a:rPr lang="tr-TR" sz="1400" b="1" dirty="0"/>
              <a:t>ay süreli </a:t>
            </a:r>
            <a:r>
              <a:rPr lang="tr-TR" sz="1400" b="1" dirty="0" smtClean="0"/>
              <a:t>ölçüm(SKHKKY Ek-2 -h.3 gereğince)</a:t>
            </a:r>
            <a:endParaRPr lang="tr-TR" sz="1400" b="1" dirty="0"/>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5786" y="3819683"/>
            <a:ext cx="1512168" cy="13681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Rectangle 6"/>
          <p:cNvSpPr>
            <a:spLocks noChangeArrowheads="1"/>
          </p:cNvSpPr>
          <p:nvPr/>
        </p:nvSpPr>
        <p:spPr bwMode="auto">
          <a:xfrm>
            <a:off x="3059832" y="1772816"/>
            <a:ext cx="3024336" cy="1440160"/>
          </a:xfrm>
          <a:prstGeom prst="rect">
            <a:avLst/>
          </a:prstGeom>
          <a:noFill/>
          <a:ln w="9525">
            <a:noFill/>
            <a:miter lim="800000"/>
            <a:headEnd/>
            <a:tailEnd/>
          </a:ln>
        </p:spPr>
        <p:txBody>
          <a:bodyPr/>
          <a:lstStyle/>
          <a:p>
            <a:pPr marL="742950" lvl="1" indent="-285750" algn="l">
              <a:spcBef>
                <a:spcPct val="20000"/>
              </a:spcBef>
              <a:buClr>
                <a:schemeClr val="hlink"/>
              </a:buClr>
              <a:buSzPct val="55000"/>
            </a:pPr>
            <a:endParaRPr lang="tr-TR" sz="1400" b="1" dirty="0"/>
          </a:p>
          <a:p>
            <a:pPr marL="342900" indent="-342900" algn="l">
              <a:spcBef>
                <a:spcPct val="20000"/>
              </a:spcBef>
              <a:buClr>
                <a:schemeClr val="folHlink"/>
              </a:buClr>
              <a:buSzPct val="60000"/>
              <a:buFont typeface="Wingdings" pitchFamily="2" charset="2"/>
              <a:buChar char="n"/>
            </a:pPr>
            <a:r>
              <a:rPr lang="tr-TR" sz="2000" b="1" u="sng" dirty="0"/>
              <a:t>Havada asılı PM </a:t>
            </a:r>
            <a:endParaRPr lang="tr-TR" sz="2000" b="1" u="sng" dirty="0" smtClean="0"/>
          </a:p>
          <a:p>
            <a:pPr marL="342900" indent="-342900" algn="l">
              <a:spcBef>
                <a:spcPct val="20000"/>
              </a:spcBef>
              <a:buClr>
                <a:schemeClr val="folHlink"/>
              </a:buClr>
              <a:buSzPct val="60000"/>
            </a:pPr>
            <a:endParaRPr lang="tr-TR" sz="1600" dirty="0"/>
          </a:p>
          <a:p>
            <a:pPr marL="742950" lvl="1" indent="-285750" algn="l">
              <a:spcBef>
                <a:spcPct val="20000"/>
              </a:spcBef>
              <a:buClr>
                <a:schemeClr val="hlink"/>
              </a:buClr>
              <a:buSzPct val="55000"/>
              <a:buFont typeface="Wingdings" pitchFamily="2" charset="2"/>
              <a:buChar char="n"/>
            </a:pPr>
            <a:r>
              <a:rPr lang="tr-TR" sz="1400" b="1" dirty="0"/>
              <a:t>1 ay sürekli 2 noktada</a:t>
            </a:r>
          </a:p>
          <a:p>
            <a:pPr marL="742950" lvl="1" indent="-285750" algn="l">
              <a:spcBef>
                <a:spcPct val="20000"/>
              </a:spcBef>
              <a:buClr>
                <a:schemeClr val="hlink"/>
              </a:buClr>
              <a:buSzPct val="55000"/>
            </a:pPr>
            <a:r>
              <a:rPr lang="tr-TR" sz="1400" b="1" dirty="0" smtClean="0"/>
              <a:t>(Aktif ölçüm)</a:t>
            </a:r>
            <a:endParaRPr lang="tr-TR" sz="1400" b="1" dirty="0"/>
          </a:p>
          <a:p>
            <a:pPr marL="342900" indent="-342900" algn="l">
              <a:spcBef>
                <a:spcPct val="20000"/>
              </a:spcBef>
              <a:buClr>
                <a:schemeClr val="folHlink"/>
              </a:buClr>
              <a:buSzPct val="60000"/>
              <a:buFont typeface="Wingdings" pitchFamily="2" charset="2"/>
              <a:buChar char="n"/>
            </a:pPr>
            <a:endParaRPr lang="tr-TR" sz="1400" dirty="0"/>
          </a:p>
        </p:txBody>
      </p:sp>
      <p:sp>
        <p:nvSpPr>
          <p:cNvPr id="11" name="Rectangle 6"/>
          <p:cNvSpPr>
            <a:spLocks noChangeArrowheads="1"/>
          </p:cNvSpPr>
          <p:nvPr/>
        </p:nvSpPr>
        <p:spPr bwMode="auto">
          <a:xfrm>
            <a:off x="6012160" y="1772816"/>
            <a:ext cx="3131840" cy="2232248"/>
          </a:xfrm>
          <a:prstGeom prst="rect">
            <a:avLst/>
          </a:prstGeom>
          <a:noFill/>
          <a:ln w="9525">
            <a:noFill/>
            <a:miter lim="800000"/>
            <a:headEnd/>
            <a:tailEnd/>
          </a:ln>
        </p:spPr>
        <p:txBody>
          <a:bodyPr/>
          <a:lstStyle/>
          <a:p>
            <a:pPr marL="742950" lvl="1" indent="-285750" algn="l">
              <a:spcBef>
                <a:spcPct val="20000"/>
              </a:spcBef>
              <a:buClr>
                <a:schemeClr val="hlink"/>
              </a:buClr>
              <a:buSzPct val="55000"/>
            </a:pPr>
            <a:endParaRPr lang="tr-TR" sz="1400" dirty="0"/>
          </a:p>
          <a:p>
            <a:pPr marL="342900" indent="-342900" algn="l">
              <a:spcBef>
                <a:spcPct val="20000"/>
              </a:spcBef>
              <a:buClr>
                <a:schemeClr val="folHlink"/>
              </a:buClr>
              <a:buSzPct val="60000"/>
              <a:buFont typeface="Wingdings" pitchFamily="2" charset="2"/>
              <a:buChar char="n"/>
            </a:pPr>
            <a:r>
              <a:rPr lang="tr-TR" sz="2000" b="1" u="sng" dirty="0"/>
              <a:t>Çöken Toz </a:t>
            </a:r>
            <a:endParaRPr lang="tr-TR" sz="2000" b="1" u="sng" dirty="0" smtClean="0"/>
          </a:p>
          <a:p>
            <a:pPr marL="342900" indent="-342900" algn="l">
              <a:spcBef>
                <a:spcPct val="20000"/>
              </a:spcBef>
              <a:buClr>
                <a:schemeClr val="folHlink"/>
              </a:buClr>
              <a:buSzPct val="60000"/>
            </a:pPr>
            <a:endParaRPr lang="tr-TR" sz="1600" dirty="0"/>
          </a:p>
          <a:p>
            <a:pPr marL="742950" lvl="1" indent="-285750" algn="l">
              <a:spcBef>
                <a:spcPct val="20000"/>
              </a:spcBef>
              <a:buClr>
                <a:schemeClr val="hlink"/>
              </a:buClr>
              <a:buSzPct val="55000"/>
              <a:buFont typeface="Wingdings" pitchFamily="2" charset="2"/>
              <a:buChar char="n"/>
            </a:pPr>
            <a:r>
              <a:rPr lang="tr-TR" sz="1400" b="1" dirty="0"/>
              <a:t>1’ er aylık 2 noktada </a:t>
            </a:r>
          </a:p>
          <a:p>
            <a:pPr marL="742950" lvl="1" indent="-285750">
              <a:spcBef>
                <a:spcPct val="20000"/>
              </a:spcBef>
              <a:buClr>
                <a:schemeClr val="hlink"/>
              </a:buClr>
              <a:buSzPct val="55000"/>
              <a:buFont typeface="Wingdings" pitchFamily="2" charset="2"/>
              <a:buChar char="n"/>
            </a:pPr>
            <a:r>
              <a:rPr lang="tr-TR" sz="1400" b="1" dirty="0"/>
              <a:t>2 </a:t>
            </a:r>
            <a:r>
              <a:rPr lang="tr-TR" sz="1400" dirty="0"/>
              <a:t>ölçüm </a:t>
            </a:r>
            <a:r>
              <a:rPr lang="tr-TR" sz="1400" dirty="0" smtClean="0"/>
              <a:t>(</a:t>
            </a:r>
            <a:r>
              <a:rPr lang="tr-TR" sz="1400" dirty="0"/>
              <a:t>SKHKKY Ek-2 -</a:t>
            </a:r>
            <a:r>
              <a:rPr lang="tr-TR" sz="1400" dirty="0" smtClean="0"/>
              <a:t>h.4 </a:t>
            </a:r>
            <a:r>
              <a:rPr lang="tr-TR" sz="1400" dirty="0"/>
              <a:t>gereğince)</a:t>
            </a:r>
            <a:endParaRPr lang="tr-TR" sz="1400" b="1" dirty="0"/>
          </a:p>
          <a:p>
            <a:pPr marL="742950" lvl="1" indent="-285750" algn="l">
              <a:spcBef>
                <a:spcPct val="20000"/>
              </a:spcBef>
              <a:buClr>
                <a:schemeClr val="hlink"/>
              </a:buClr>
              <a:buSzPct val="55000"/>
            </a:pPr>
            <a:endParaRPr lang="tr-TR" sz="1400" b="1" dirty="0"/>
          </a:p>
        </p:txBody>
      </p:sp>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9525" y="3645024"/>
            <a:ext cx="1504950" cy="14401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9" name="Picture 5"/>
          <p:cNvPicPr>
            <a:picLocks noChangeAspect="1" noChangeArrowheads="1"/>
          </p:cNvPicPr>
          <p:nvPr/>
        </p:nvPicPr>
        <p:blipFill>
          <a:blip r:embed="rId5" cstate="print"/>
          <a:srcRect/>
          <a:stretch>
            <a:fillRect/>
          </a:stretch>
        </p:blipFill>
        <p:spPr bwMode="auto">
          <a:xfrm>
            <a:off x="6858000" y="3645024"/>
            <a:ext cx="1440160" cy="14401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Dikdörtgen 1"/>
          <p:cNvSpPr/>
          <p:nvPr/>
        </p:nvSpPr>
        <p:spPr>
          <a:xfrm>
            <a:off x="776068" y="5675371"/>
            <a:ext cx="7047166" cy="584775"/>
          </a:xfrm>
          <a:prstGeom prst="rect">
            <a:avLst/>
          </a:prstGeom>
        </p:spPr>
        <p:txBody>
          <a:bodyPr wrap="square">
            <a:spAutoFit/>
          </a:bodyPr>
          <a:lstStyle/>
          <a:p>
            <a:pPr algn="just"/>
            <a:r>
              <a:rPr lang="tr-TR" sz="1600" dirty="0"/>
              <a:t>Hava Kalitesi ölçümlerinde, ölçüm yapılan </a:t>
            </a:r>
            <a:r>
              <a:rPr lang="tr-TR" sz="1600" i="1" u="sng" dirty="0" smtClean="0">
                <a:solidFill>
                  <a:srgbClr val="FF0000"/>
                </a:solidFill>
              </a:rPr>
              <a:t>her </a:t>
            </a:r>
            <a:r>
              <a:rPr lang="tr-TR" sz="1600" i="1" u="sng" dirty="0">
                <a:solidFill>
                  <a:srgbClr val="FF0000"/>
                </a:solidFill>
              </a:rPr>
              <a:t>noktadaki dönem ölçümlerinin </a:t>
            </a:r>
            <a:r>
              <a:rPr lang="tr-TR" sz="1600" i="1" u="sng" dirty="0" smtClean="0">
                <a:solidFill>
                  <a:srgbClr val="FF0000"/>
                </a:solidFill>
              </a:rPr>
              <a:t>ortalamasının </a:t>
            </a:r>
            <a:r>
              <a:rPr lang="tr-TR" sz="1600" dirty="0"/>
              <a:t>sınır değeri sağlaması,</a:t>
            </a:r>
          </a:p>
        </p:txBody>
      </p:sp>
      <p:sp>
        <p:nvSpPr>
          <p:cNvPr id="3" name="Dikdörtgen 2"/>
          <p:cNvSpPr/>
          <p:nvPr/>
        </p:nvSpPr>
        <p:spPr>
          <a:xfrm>
            <a:off x="2411760" y="270353"/>
            <a:ext cx="6606480" cy="1323439"/>
          </a:xfrm>
          <a:prstGeom prst="rect">
            <a:avLst/>
          </a:prstGeom>
        </p:spPr>
        <p:txBody>
          <a:bodyPr wrap="square">
            <a:spAutoFit/>
          </a:bodyPr>
          <a:lstStyle/>
          <a:p>
            <a:pPr marL="342900" indent="-342900" algn="just">
              <a:defRPr/>
            </a:pPr>
            <a:r>
              <a:rPr lang="tr-TR" sz="2000" dirty="0" smtClean="0">
                <a:solidFill>
                  <a:srgbClr val="0070C0"/>
                </a:solidFill>
                <a:latin typeface="Times New Roman" panose="02020603050405020304" pitchFamily="18" charset="0"/>
                <a:cs typeface="Times New Roman" panose="02020603050405020304" pitchFamily="18" charset="0"/>
              </a:rPr>
              <a:t>	İşletmenin </a:t>
            </a:r>
            <a:r>
              <a:rPr lang="tr-TR" sz="2000" dirty="0">
                <a:solidFill>
                  <a:srgbClr val="0070C0"/>
                </a:solidFill>
                <a:latin typeface="Times New Roman" panose="02020603050405020304" pitchFamily="18" charset="0"/>
                <a:cs typeface="Times New Roman" panose="02020603050405020304" pitchFamily="18" charset="0"/>
              </a:rPr>
              <a:t>tamamından </a:t>
            </a:r>
            <a:r>
              <a:rPr lang="tr-TR" sz="2000" dirty="0" smtClean="0">
                <a:solidFill>
                  <a:srgbClr val="0070C0"/>
                </a:solidFill>
                <a:latin typeface="Times New Roman" panose="02020603050405020304" pitchFamily="18" charset="0"/>
                <a:cs typeface="Times New Roman" panose="02020603050405020304" pitchFamily="18" charset="0"/>
              </a:rPr>
              <a:t> kaynaklanan </a:t>
            </a:r>
            <a:r>
              <a:rPr lang="tr-TR" sz="2000" dirty="0">
                <a:solidFill>
                  <a:srgbClr val="0070C0"/>
                </a:solidFill>
                <a:latin typeface="Times New Roman" panose="02020603050405020304" pitchFamily="18" charset="0"/>
                <a:cs typeface="Times New Roman" panose="02020603050405020304" pitchFamily="18" charset="0"/>
              </a:rPr>
              <a:t>emisyon </a:t>
            </a:r>
            <a:r>
              <a:rPr lang="tr-TR" sz="2000" dirty="0" smtClean="0">
                <a:solidFill>
                  <a:srgbClr val="0070C0"/>
                </a:solidFill>
                <a:latin typeface="Times New Roman" panose="02020603050405020304" pitchFamily="18" charset="0"/>
                <a:cs typeface="Times New Roman" panose="02020603050405020304" pitchFamily="18" charset="0"/>
              </a:rPr>
              <a:t>debileri (Baca </a:t>
            </a:r>
            <a:r>
              <a:rPr lang="tr-TR" sz="2000" dirty="0">
                <a:solidFill>
                  <a:srgbClr val="0070C0"/>
                </a:solidFill>
                <a:latin typeface="Times New Roman" panose="02020603050405020304" pitchFamily="18" charset="0"/>
                <a:cs typeface="Times New Roman" panose="02020603050405020304" pitchFamily="18" charset="0"/>
              </a:rPr>
              <a:t>kaynaklı, baca dışı </a:t>
            </a:r>
            <a:r>
              <a:rPr lang="tr-TR" sz="2000" dirty="0" smtClean="0">
                <a:solidFill>
                  <a:srgbClr val="0070C0"/>
                </a:solidFill>
                <a:latin typeface="Times New Roman" panose="02020603050405020304" pitchFamily="18" charset="0"/>
                <a:cs typeface="Times New Roman" panose="02020603050405020304" pitchFamily="18" charset="0"/>
              </a:rPr>
              <a:t>kaynaklı) Tablo </a:t>
            </a:r>
            <a:r>
              <a:rPr lang="tr-TR" sz="2000" dirty="0">
                <a:solidFill>
                  <a:srgbClr val="0070C0"/>
                </a:solidFill>
                <a:latin typeface="Times New Roman" panose="02020603050405020304" pitchFamily="18" charset="0"/>
                <a:cs typeface="Times New Roman" panose="02020603050405020304" pitchFamily="18" charset="0"/>
              </a:rPr>
              <a:t>2.1’deki </a:t>
            </a:r>
            <a:r>
              <a:rPr lang="tr-TR" sz="2000" dirty="0" smtClean="0">
                <a:solidFill>
                  <a:srgbClr val="0070C0"/>
                </a:solidFill>
                <a:latin typeface="Times New Roman" panose="02020603050405020304" pitchFamily="18" charset="0"/>
                <a:cs typeface="Times New Roman" panose="02020603050405020304" pitchFamily="18" charset="0"/>
              </a:rPr>
              <a:t>eşik değeri </a:t>
            </a:r>
            <a:r>
              <a:rPr lang="tr-TR" sz="2000" dirty="0">
                <a:solidFill>
                  <a:srgbClr val="0070C0"/>
                </a:solidFill>
                <a:latin typeface="Times New Roman" panose="02020603050405020304" pitchFamily="18" charset="0"/>
                <a:cs typeface="Times New Roman" panose="02020603050405020304" pitchFamily="18" charset="0"/>
              </a:rPr>
              <a:t>aşan parametreler için </a:t>
            </a:r>
            <a:r>
              <a:rPr lang="tr-TR" sz="2000" dirty="0" smtClean="0">
                <a:solidFill>
                  <a:srgbClr val="0070C0"/>
                </a:solidFill>
                <a:latin typeface="Times New Roman" panose="02020603050405020304" pitchFamily="18" charset="0"/>
                <a:cs typeface="Times New Roman" panose="02020603050405020304" pitchFamily="18" charset="0"/>
              </a:rPr>
              <a:t>Hava </a:t>
            </a:r>
            <a:r>
              <a:rPr lang="tr-TR" sz="2000" dirty="0">
                <a:solidFill>
                  <a:srgbClr val="0070C0"/>
                </a:solidFill>
                <a:latin typeface="Times New Roman" panose="02020603050405020304" pitchFamily="18" charset="0"/>
                <a:cs typeface="Times New Roman" panose="02020603050405020304" pitchFamily="18" charset="0"/>
              </a:rPr>
              <a:t>Kalitesi ölçümleri </a:t>
            </a:r>
            <a:r>
              <a:rPr lang="tr-TR" sz="2000" dirty="0" smtClean="0">
                <a:solidFill>
                  <a:srgbClr val="0070C0"/>
                </a:solidFill>
                <a:latin typeface="Times New Roman" panose="02020603050405020304" pitchFamily="18" charset="0"/>
                <a:cs typeface="Times New Roman" panose="02020603050405020304" pitchFamily="18" charset="0"/>
              </a:rPr>
              <a:t> yapılmalıdır</a:t>
            </a:r>
            <a:r>
              <a:rPr lang="tr-TR" sz="2000" dirty="0">
                <a:solidFill>
                  <a:srgbClr val="0070C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21161283"/>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44623"/>
            <a:ext cx="9144000" cy="1494547"/>
          </a:xfrm>
        </p:spPr>
        <p:txBody>
          <a:bodyPr>
            <a:normAutofit/>
          </a:bodyPr>
          <a:lstStyle/>
          <a:p>
            <a:pPr algn="just"/>
            <a:r>
              <a:rPr lang="tr-TR" sz="2800" dirty="0" err="1" smtClean="0"/>
              <a:t>İmisyon</a:t>
            </a:r>
            <a:r>
              <a:rPr lang="tr-TR" sz="2800" dirty="0" smtClean="0"/>
              <a:t> ölçümlerinin </a:t>
            </a:r>
            <a:r>
              <a:rPr lang="tr-TR" sz="2800" dirty="0"/>
              <a:t>çevre şartları da dikkate alınarak işletmenin tam kapasite ile çalıştığı </a:t>
            </a:r>
            <a:r>
              <a:rPr lang="tr-TR" sz="2800" dirty="0" smtClean="0"/>
              <a:t>zamanlarda yapılması gerekmektedir</a:t>
            </a:r>
            <a:r>
              <a:rPr lang="tr-TR" sz="2800" dirty="0"/>
              <a:t>. </a:t>
            </a:r>
          </a:p>
        </p:txBody>
      </p:sp>
      <p:pic>
        <p:nvPicPr>
          <p:cNvPr id="3" name="Resim 2"/>
          <p:cNvPicPr>
            <a:picLocks noChangeAspect="1"/>
          </p:cNvPicPr>
          <p:nvPr/>
        </p:nvPicPr>
        <p:blipFill>
          <a:blip r:embed="rId2"/>
          <a:stretch>
            <a:fillRect/>
          </a:stretch>
        </p:blipFill>
        <p:spPr>
          <a:xfrm>
            <a:off x="251520" y="1539173"/>
            <a:ext cx="2601000" cy="4515467"/>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52520" y="1627856"/>
            <a:ext cx="2759571" cy="4338099"/>
          </a:xfrm>
          <a:prstGeom prst="rect">
            <a:avLst/>
          </a:prstGeom>
        </p:spPr>
      </p:pic>
      <p:pic>
        <p:nvPicPr>
          <p:cNvPr id="5" name="Resim 4"/>
          <p:cNvPicPr>
            <a:picLocks noChangeAspect="1"/>
          </p:cNvPicPr>
          <p:nvPr/>
        </p:nvPicPr>
        <p:blipFill>
          <a:blip r:embed="rId4"/>
          <a:stretch>
            <a:fillRect/>
          </a:stretch>
        </p:blipFill>
        <p:spPr>
          <a:xfrm>
            <a:off x="6012160" y="1662564"/>
            <a:ext cx="2601000" cy="4515467"/>
          </a:xfrm>
          <a:prstGeom prst="rect">
            <a:avLst/>
          </a:prstGeom>
        </p:spPr>
      </p:pic>
    </p:spTree>
    <p:extLst>
      <p:ext uri="{BB962C8B-B14F-4D97-AF65-F5344CB8AC3E}">
        <p14:creationId xmlns:p14="http://schemas.microsoft.com/office/powerpoint/2010/main" val="147690051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27892"/>
            <a:ext cx="9036496" cy="714375"/>
          </a:xfrm>
        </p:spPr>
        <p:txBody>
          <a:bodyPr>
            <a:noAutofit/>
          </a:bodyPr>
          <a:lstStyle/>
          <a:p>
            <a:r>
              <a:rPr lang="tr-TR" sz="2400" dirty="0" smtClean="0"/>
              <a:t>Tesis içinde P10 Ölçümü ve yanlış sınır değer (Ek-2 kapsamında yapılan ölçümler)</a:t>
            </a:r>
            <a:endParaRPr lang="tr-TR" sz="2400" dirty="0"/>
          </a:p>
        </p:txBody>
      </p:sp>
      <p:pic>
        <p:nvPicPr>
          <p:cNvPr id="4" name="Resim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576" y="742266"/>
            <a:ext cx="7086600" cy="6115734"/>
          </a:xfrm>
          <a:prstGeom prst="rect">
            <a:avLst/>
          </a:prstGeom>
        </p:spPr>
      </p:pic>
    </p:spTree>
    <p:extLst>
      <p:ext uri="{BB962C8B-B14F-4D97-AF65-F5344CB8AC3E}">
        <p14:creationId xmlns:p14="http://schemas.microsoft.com/office/powerpoint/2010/main" val="326572659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3" y="0"/>
            <a:ext cx="9143097"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75767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p:txBody>
          <a:bodyPr/>
          <a:lstStyle/>
          <a:p>
            <a:r>
              <a:rPr lang="tr-TR" dirty="0" smtClean="0"/>
              <a:t>ÇEVRE İZİN VE LİSANS YÖNETMELİĞİ</a:t>
            </a:r>
            <a:endParaRPr lang="tr-TR" dirty="0"/>
          </a:p>
        </p:txBody>
      </p:sp>
      <p:sp>
        <p:nvSpPr>
          <p:cNvPr id="8" name="İçerik Yer Tutucusu 7"/>
          <p:cNvSpPr>
            <a:spLocks noGrp="1"/>
          </p:cNvSpPr>
          <p:nvPr>
            <p:ph idx="1"/>
          </p:nvPr>
        </p:nvSpPr>
        <p:spPr/>
        <p:txBody>
          <a:bodyPr/>
          <a:lstStyle/>
          <a:p>
            <a:pPr marL="0" indent="0" algn="just">
              <a:buNone/>
            </a:pPr>
            <a:r>
              <a:rPr lang="tr-TR" dirty="0" smtClean="0"/>
              <a:t>	2872 Sayılı Çevre Kanunu’nda; çevreye olumsuz etkileri olan işletmelerin faaliyette bulunabilmeleri için </a:t>
            </a:r>
            <a:r>
              <a:rPr lang="tr-TR" dirty="0" smtClean="0">
                <a:solidFill>
                  <a:srgbClr val="FF0000"/>
                </a:solidFill>
              </a:rPr>
              <a:t>çevre izni</a:t>
            </a:r>
            <a:r>
              <a:rPr lang="tr-TR" dirty="0" smtClean="0"/>
              <a:t>,</a:t>
            </a:r>
            <a:r>
              <a:rPr lang="tr-TR" dirty="0"/>
              <a:t> </a:t>
            </a:r>
            <a:r>
              <a:rPr lang="tr-TR" dirty="0" smtClean="0"/>
              <a:t>atıkların </a:t>
            </a:r>
            <a:r>
              <a:rPr lang="tr-TR" dirty="0"/>
              <a:t>geri kazanımı, geri döşümü ve </a:t>
            </a:r>
            <a:r>
              <a:rPr lang="tr-TR" dirty="0" err="1"/>
              <a:t>bertarafına</a:t>
            </a:r>
            <a:r>
              <a:rPr lang="tr-TR" dirty="0"/>
              <a:t> ilişkin iş ve işlemlerle iştigal </a:t>
            </a:r>
            <a:r>
              <a:rPr lang="tr-TR" dirty="0" smtClean="0"/>
              <a:t>eden </a:t>
            </a:r>
            <a:r>
              <a:rPr lang="tr-TR" dirty="0"/>
              <a:t>işletmelerin ise </a:t>
            </a:r>
            <a:r>
              <a:rPr lang="tr-TR" dirty="0">
                <a:solidFill>
                  <a:srgbClr val="C00000"/>
                </a:solidFill>
              </a:rPr>
              <a:t>lisans</a:t>
            </a:r>
            <a:r>
              <a:rPr lang="tr-TR" dirty="0"/>
              <a:t> almaları gerektiği </a:t>
            </a:r>
            <a:r>
              <a:rPr lang="tr-TR" dirty="0" smtClean="0"/>
              <a:t>belirtilmektedir.</a:t>
            </a:r>
          </a:p>
          <a:p>
            <a:pPr marL="0" indent="0" algn="just">
              <a:buNone/>
            </a:pPr>
            <a:r>
              <a:rPr lang="tr-TR" dirty="0" smtClean="0"/>
              <a:t>	Bu kapsamda; Çevre Kanununun uygulanabilmesi için 10.09.2014 tarih ve 29115 sayılı Çevre İzin ve Lisans Yönetmeliği yayımlanmıştır. Bu yönetmeliğin Ek-1 ve Ek-2 listelerinde yer alan işletmelerin faaliyette bulunabilmeleri için </a:t>
            </a:r>
            <a:r>
              <a:rPr lang="tr-TR" dirty="0" smtClean="0">
                <a:solidFill>
                  <a:srgbClr val="FF0000"/>
                </a:solidFill>
              </a:rPr>
              <a:t>Çevre İzni veya Çevre İzin ve Lisansı</a:t>
            </a:r>
            <a:r>
              <a:rPr lang="tr-TR" dirty="0" smtClean="0"/>
              <a:t> almaları gerekmektedir.</a:t>
            </a:r>
            <a:endParaRPr lang="tr-TR" dirty="0"/>
          </a:p>
        </p:txBody>
      </p:sp>
    </p:spTree>
    <p:extLst>
      <p:ext uri="{BB962C8B-B14F-4D97-AF65-F5344CB8AC3E}">
        <p14:creationId xmlns:p14="http://schemas.microsoft.com/office/powerpoint/2010/main" val="34570765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219256" cy="1143000"/>
          </a:xfrm>
        </p:spPr>
        <p:txBody>
          <a:bodyPr>
            <a:normAutofit/>
          </a:bodyPr>
          <a:lstStyle/>
          <a:p>
            <a:r>
              <a:rPr lang="tr-TR" sz="3600" b="1" dirty="0" smtClean="0"/>
              <a:t>Ek3 kapsamında değerlendirme;</a:t>
            </a:r>
            <a:endParaRPr lang="tr-TR" sz="3600" b="1" dirty="0"/>
          </a:p>
        </p:txBody>
      </p:sp>
      <p:sp>
        <p:nvSpPr>
          <p:cNvPr id="3" name="İçerik Yer Tutucusu 2"/>
          <p:cNvSpPr>
            <a:spLocks noGrp="1"/>
          </p:cNvSpPr>
          <p:nvPr>
            <p:ph idx="1"/>
          </p:nvPr>
        </p:nvSpPr>
        <p:spPr/>
        <p:txBody>
          <a:bodyPr>
            <a:normAutofit/>
          </a:bodyPr>
          <a:lstStyle/>
          <a:p>
            <a:endParaRPr lang="tr-TR" dirty="0" smtClean="0"/>
          </a:p>
          <a:p>
            <a:pPr marL="0" indent="0" algn="just">
              <a:buNone/>
            </a:pPr>
            <a:r>
              <a:rPr lang="tr-TR" dirty="0" smtClean="0"/>
              <a:t>. Üç ardışık zamanda ölçülen emisyon değerlerinin hiç biri Yönetmelikte verilen sınır değerleri aşmamalıdır.</a:t>
            </a:r>
          </a:p>
          <a:p>
            <a:pPr marL="0" indent="0" algn="just">
              <a:buNone/>
            </a:pPr>
            <a:r>
              <a:rPr lang="tr-TR" dirty="0" smtClean="0"/>
              <a:t>. Ek-3.d.2 Isıl kapasitesi 27778 kW ve üstünde olan katı yakıt ve </a:t>
            </a:r>
            <a:r>
              <a:rPr lang="tr-TR" dirty="0" err="1" smtClean="0"/>
              <a:t>fuel-oil</a:t>
            </a:r>
            <a:r>
              <a:rPr lang="tr-TR" dirty="0" smtClean="0"/>
              <a:t> ile çalışan yakma sistemleri ile 10 kg/saat ve üstünde toz emisyonu yayan tesisler toz emisyonu konsantrasyonunu sürekli ölçen yazıcılı bir ölçüm cihazı ile donatmalıdır.</a:t>
            </a:r>
          </a:p>
          <a:p>
            <a:pPr marL="0" indent="0" algn="just">
              <a:buNone/>
            </a:pPr>
            <a:r>
              <a:rPr lang="tr-TR" dirty="0" smtClean="0"/>
              <a:t>Ek-3.d.4 Isıl kapasitesi 10 MW ve üstünde olan sıvı ve katı yakıtlı yakma sistemleri yanma kontrolü için yazıcılı bir baca gazı cihazı (CO2 veya O2 ve CO) ile donatılmalıdır.      </a:t>
            </a:r>
            <a:endParaRPr lang="tr-TR" dirty="0"/>
          </a:p>
          <a:p>
            <a:endParaRPr lang="tr-TR" dirty="0"/>
          </a:p>
        </p:txBody>
      </p:sp>
    </p:spTree>
    <p:extLst>
      <p:ext uri="{BB962C8B-B14F-4D97-AF65-F5344CB8AC3E}">
        <p14:creationId xmlns:p14="http://schemas.microsoft.com/office/powerpoint/2010/main" val="31981110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Ek-4 kapsamında değerlendirme;</a:t>
            </a:r>
            <a:endParaRPr lang="tr-TR" dirty="0"/>
          </a:p>
        </p:txBody>
      </p:sp>
      <p:sp>
        <p:nvSpPr>
          <p:cNvPr id="3" name="İçerik Yer Tutucusu 2"/>
          <p:cNvSpPr>
            <a:spLocks noGrp="1"/>
          </p:cNvSpPr>
          <p:nvPr>
            <p:ph idx="1"/>
          </p:nvPr>
        </p:nvSpPr>
        <p:spPr>
          <a:xfrm>
            <a:off x="457200" y="1600200"/>
            <a:ext cx="8229600" cy="4997152"/>
          </a:xfrm>
        </p:spPr>
        <p:txBody>
          <a:bodyPr>
            <a:normAutofit lnSpcReduction="10000"/>
          </a:bodyPr>
          <a:lstStyle/>
          <a:p>
            <a:r>
              <a:rPr lang="tr-TR" dirty="0" smtClean="0"/>
              <a:t>Yakma tesisleri ve üretim şeklinden kaynaklanan baca gazı hızları;</a:t>
            </a:r>
          </a:p>
          <a:p>
            <a:r>
              <a:rPr lang="tr-TR" dirty="0" smtClean="0"/>
              <a:t>Prosesten kaynaklanan atık gazların çıktığı bacaların atmosfere açıldığı noktaların atmosfer koşullarından etkilenmemesi için bacalara şapka konulmasının teknik bir zorunluluk olması durumunda, bacaya monte edilecek şapkanın bacanın bitiminden bir (1) baca çapı kadar yükseklikte olması ve atık gazların serbest hava akımı tarafından, engellenmeden taşınması gerekmektedir.</a:t>
            </a:r>
          </a:p>
          <a:p>
            <a:r>
              <a:rPr lang="tr-TR" dirty="0" smtClean="0"/>
              <a:t>Anma ısıl gücüne göre küçük ölçekli ve büyük ölçekli tesislerde asgari baca yüksekliği; (</a:t>
            </a:r>
            <a:r>
              <a:rPr lang="tr-TR" dirty="0" err="1" smtClean="0"/>
              <a:t>Abak</a:t>
            </a:r>
            <a:r>
              <a:rPr lang="tr-TR" dirty="0" smtClean="0"/>
              <a:t> hesabına göre)</a:t>
            </a:r>
          </a:p>
          <a:p>
            <a:r>
              <a:rPr lang="tr-TR" dirty="0" smtClean="0"/>
              <a:t>Isıl gücü olmayan tesislerde asgari baca yüksekliği dağılımı engellemeyecek şekilde yerden 10 metre veya çatının en yüksek noktasından itibaren en az 1.5 m olmalıdır.</a:t>
            </a:r>
          </a:p>
          <a:p>
            <a:endParaRPr lang="tr-TR" dirty="0"/>
          </a:p>
        </p:txBody>
      </p:sp>
    </p:spTree>
    <p:extLst>
      <p:ext uri="{BB962C8B-B14F-4D97-AF65-F5344CB8AC3E}">
        <p14:creationId xmlns:p14="http://schemas.microsoft.com/office/powerpoint/2010/main" val="18742348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925723" y="3717032"/>
            <a:ext cx="3952593" cy="3228679"/>
          </a:xfrm>
          <a:prstGeom prst="rect">
            <a:avLst/>
          </a:prstGeom>
        </p:spPr>
      </p:pic>
      <p:pic>
        <p:nvPicPr>
          <p:cNvPr id="7" name="Resim 6"/>
          <p:cNvPicPr>
            <a:picLocks noChangeAspect="1"/>
          </p:cNvPicPr>
          <p:nvPr/>
        </p:nvPicPr>
        <p:blipFill>
          <a:blip r:embed="rId3"/>
          <a:stretch>
            <a:fillRect/>
          </a:stretch>
        </p:blipFill>
        <p:spPr>
          <a:xfrm>
            <a:off x="539188" y="0"/>
            <a:ext cx="4032448" cy="3629428"/>
          </a:xfrm>
          <a:prstGeom prst="rect">
            <a:avLst/>
          </a:prstGeom>
        </p:spPr>
      </p:pic>
      <p:pic>
        <p:nvPicPr>
          <p:cNvPr id="2" name="Resim 1"/>
          <p:cNvPicPr>
            <a:picLocks noChangeAspect="1"/>
          </p:cNvPicPr>
          <p:nvPr/>
        </p:nvPicPr>
        <p:blipFill>
          <a:blip r:embed="rId4"/>
          <a:stretch>
            <a:fillRect/>
          </a:stretch>
        </p:blipFill>
        <p:spPr>
          <a:xfrm>
            <a:off x="4929447" y="0"/>
            <a:ext cx="3747009" cy="3629428"/>
          </a:xfrm>
          <a:prstGeom prst="rect">
            <a:avLst/>
          </a:prstGeom>
        </p:spPr>
      </p:pic>
      <p:sp>
        <p:nvSpPr>
          <p:cNvPr id="5" name="Başlık 1"/>
          <p:cNvSpPr>
            <a:spLocks noGrp="1"/>
          </p:cNvSpPr>
          <p:nvPr>
            <p:ph type="title"/>
          </p:nvPr>
        </p:nvSpPr>
        <p:spPr>
          <a:xfrm>
            <a:off x="539188" y="3861048"/>
            <a:ext cx="3960804" cy="2808312"/>
          </a:xfrm>
        </p:spPr>
        <p:txBody>
          <a:bodyPr>
            <a:normAutofit/>
          </a:bodyPr>
          <a:lstStyle/>
          <a:p>
            <a:r>
              <a:rPr lang="tr-TR" dirty="0" smtClean="0"/>
              <a:t>Ek-4 kapsamında değerlendirme; Baca şapkaların uygunluğu</a:t>
            </a:r>
            <a:endParaRPr lang="tr-TR" dirty="0"/>
          </a:p>
        </p:txBody>
      </p:sp>
    </p:spTree>
    <p:extLst>
      <p:ext uri="{BB962C8B-B14F-4D97-AF65-F5344CB8AC3E}">
        <p14:creationId xmlns:p14="http://schemas.microsoft.com/office/powerpoint/2010/main" val="30886353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430154" y="808757"/>
            <a:ext cx="6021288" cy="5143500"/>
          </a:xfrm>
          <a:prstGeom prst="rect">
            <a:avLst/>
          </a:prstGeom>
        </p:spPr>
      </p:pic>
      <p:pic>
        <p:nvPicPr>
          <p:cNvPr id="2" name="Resim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36096" y="369863"/>
            <a:ext cx="3728024" cy="6021288"/>
          </a:xfrm>
          <a:prstGeom prst="rect">
            <a:avLst/>
          </a:prstGeom>
        </p:spPr>
      </p:pic>
    </p:spTree>
    <p:extLst>
      <p:ext uri="{BB962C8B-B14F-4D97-AF65-F5344CB8AC3E}">
        <p14:creationId xmlns:p14="http://schemas.microsoft.com/office/powerpoint/2010/main" val="27021914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stretch>
            <a:fillRect/>
          </a:stretch>
        </p:blipFill>
        <p:spPr>
          <a:xfrm>
            <a:off x="179512" y="250825"/>
            <a:ext cx="7085146" cy="5883941"/>
          </a:xfrm>
          <a:prstGeom prst="rect">
            <a:avLst/>
          </a:prstGeom>
        </p:spPr>
      </p:pic>
      <p:pic>
        <p:nvPicPr>
          <p:cNvPr id="8" name="Resim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1840" y="476672"/>
            <a:ext cx="5832648" cy="5990232"/>
          </a:xfrm>
          <a:prstGeom prst="rect">
            <a:avLst/>
          </a:prstGeom>
        </p:spPr>
      </p:pic>
    </p:spTree>
    <p:extLst>
      <p:ext uri="{BB962C8B-B14F-4D97-AF65-F5344CB8AC3E}">
        <p14:creationId xmlns:p14="http://schemas.microsoft.com/office/powerpoint/2010/main" val="3545356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9512" y="25192"/>
            <a:ext cx="8507288" cy="288032"/>
          </a:xfrm>
        </p:spPr>
        <p:txBody>
          <a:bodyPr>
            <a:normAutofit fontScale="90000"/>
          </a:bodyPr>
          <a:lstStyle/>
          <a:p>
            <a:r>
              <a:rPr lang="tr-TR" sz="2800" dirty="0" smtClean="0"/>
              <a:t>Ölçüm noktalarını net olarak gösterilmesi gerekmektedir.</a:t>
            </a:r>
            <a:endParaRPr lang="tr-TR" sz="2800" dirty="0"/>
          </a:p>
        </p:txBody>
      </p:sp>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25</a:t>
            </a:fld>
            <a:endParaRPr lang="tr-TR">
              <a:solidFill>
                <a:srgbClr val="000000">
                  <a:tint val="75000"/>
                </a:srgbClr>
              </a:solidFill>
            </a:endParaRPr>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87718" y="476672"/>
            <a:ext cx="8856984" cy="2952328"/>
          </a:xfrm>
          <a:prstGeom prst="rect">
            <a:avLst/>
          </a:prstGeom>
        </p:spPr>
      </p:pic>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9512" y="3515647"/>
            <a:ext cx="8793062" cy="3342353"/>
          </a:xfrm>
          <a:prstGeom prst="rect">
            <a:avLst/>
          </a:prstGeom>
        </p:spPr>
      </p:pic>
    </p:spTree>
    <p:extLst>
      <p:ext uri="{BB962C8B-B14F-4D97-AF65-F5344CB8AC3E}">
        <p14:creationId xmlns:p14="http://schemas.microsoft.com/office/powerpoint/2010/main" val="1455205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9552" y="44624"/>
            <a:ext cx="8461604" cy="884041"/>
          </a:xfrm>
        </p:spPr>
        <p:txBody>
          <a:bodyPr>
            <a:normAutofit/>
          </a:bodyPr>
          <a:lstStyle/>
          <a:p>
            <a:r>
              <a:rPr lang="tr-TR" dirty="0" smtClean="0"/>
              <a:t>Kaçak Emisyonlar</a:t>
            </a:r>
            <a:endParaRPr lang="tr-TR" dirty="0"/>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652636" y="1705372"/>
            <a:ext cx="5805264" cy="4499992"/>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3919363" y="1629102"/>
            <a:ext cx="5805265" cy="4644008"/>
          </a:xfrm>
          <a:prstGeom prst="rect">
            <a:avLst/>
          </a:prstGeom>
        </p:spPr>
      </p:pic>
    </p:spTree>
    <p:extLst>
      <p:ext uri="{BB962C8B-B14F-4D97-AF65-F5344CB8AC3E}">
        <p14:creationId xmlns:p14="http://schemas.microsoft.com/office/powerpoint/2010/main" val="331038382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7460"/>
            <a:ext cx="4176464" cy="2907484"/>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7584" y="3284984"/>
            <a:ext cx="7020272" cy="3286718"/>
          </a:xfrm>
          <a:prstGeom prst="rect">
            <a:avLst/>
          </a:prstGeom>
        </p:spPr>
      </p:pic>
      <p:pic>
        <p:nvPicPr>
          <p:cNvPr id="5" name="Resim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16016" y="17461"/>
            <a:ext cx="4393664" cy="2979492"/>
          </a:xfrm>
          <a:prstGeom prst="rect">
            <a:avLst/>
          </a:prstGeom>
        </p:spPr>
      </p:pic>
    </p:spTree>
    <p:extLst>
      <p:ext uri="{BB962C8B-B14F-4D97-AF65-F5344CB8AC3E}">
        <p14:creationId xmlns:p14="http://schemas.microsoft.com/office/powerpoint/2010/main" val="262184233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240" y="0"/>
            <a:ext cx="4392488" cy="3524135"/>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0" y="0"/>
            <a:ext cx="4572000" cy="3524135"/>
          </a:xfrm>
          <a:prstGeom prst="rect">
            <a:avLst/>
          </a:prstGeom>
        </p:spPr>
      </p:pic>
      <p:pic>
        <p:nvPicPr>
          <p:cNvPr id="5" name="Resim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25752" y="3551243"/>
            <a:ext cx="4375404" cy="3212976"/>
          </a:xfrm>
          <a:prstGeom prst="rect">
            <a:avLst/>
          </a:prstGeom>
        </p:spPr>
      </p:pic>
      <p:sp>
        <p:nvSpPr>
          <p:cNvPr id="6" name="Başlık 1"/>
          <p:cNvSpPr txBox="1">
            <a:spLocks/>
          </p:cNvSpPr>
          <p:nvPr/>
        </p:nvSpPr>
        <p:spPr bwMode="auto">
          <a:xfrm>
            <a:off x="70240" y="3861048"/>
            <a:ext cx="4501760" cy="2304256"/>
          </a:xfrm>
          <a:prstGeom prst="rect">
            <a:avLst/>
          </a:prstGeom>
          <a:noFill/>
          <a:ln w="9525">
            <a:noFill/>
            <a:miter lim="800000"/>
            <a:headEnd/>
            <a:tailEnd/>
          </a:ln>
        </p:spPr>
        <p:txBody>
          <a:bodyPr vert="horz" lIns="91440" tIns="45720" rIns="91440" bIns="45720" rtlCol="0" anchor="ctr">
            <a:noAutofit/>
          </a:bodyPr>
          <a:lst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a:lstStyle>
          <a:p>
            <a:pPr algn="just" fontAlgn="auto">
              <a:spcAft>
                <a:spcPts val="0"/>
              </a:spcAft>
            </a:pPr>
            <a:r>
              <a:rPr lang="tr-TR" sz="3200" b="0" dirty="0" smtClean="0"/>
              <a:t>SKHKK Yönetmeliği gereği bütün emisyon kaynakları baca marifeti ile toplanarak atılmalıdır.</a:t>
            </a:r>
            <a:endParaRPr lang="tr-TR" sz="3200" b="0" dirty="0"/>
          </a:p>
        </p:txBody>
      </p:sp>
    </p:spTree>
    <p:extLst>
      <p:ext uri="{BB962C8B-B14F-4D97-AF65-F5344CB8AC3E}">
        <p14:creationId xmlns:p14="http://schemas.microsoft.com/office/powerpoint/2010/main" val="264945286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1143000"/>
          </a:xfrm>
        </p:spPr>
        <p:txBody>
          <a:bodyPr>
            <a:normAutofit fontScale="90000"/>
          </a:bodyPr>
          <a:lstStyle/>
          <a:p>
            <a:r>
              <a:rPr lang="tr-TR" dirty="0" smtClean="0"/>
              <a:t> Ek-5 kapsamında değerlendirme;</a:t>
            </a:r>
            <a:r>
              <a:rPr lang="tr-TR" dirty="0"/>
              <a:t/>
            </a:r>
            <a:br>
              <a:rPr lang="tr-TR" dirty="0"/>
            </a:br>
            <a:endParaRPr lang="tr-TR" dirty="0"/>
          </a:p>
        </p:txBody>
      </p:sp>
      <p:sp>
        <p:nvSpPr>
          <p:cNvPr id="3" name="İçerik Yer Tutucusu 2"/>
          <p:cNvSpPr>
            <a:spLocks noGrp="1"/>
          </p:cNvSpPr>
          <p:nvPr>
            <p:ph idx="1"/>
          </p:nvPr>
        </p:nvSpPr>
        <p:spPr/>
        <p:txBody>
          <a:bodyPr>
            <a:normAutofit/>
          </a:bodyPr>
          <a:lstStyle/>
          <a:p>
            <a:pPr algn="just"/>
            <a:r>
              <a:rPr lang="tr-TR" dirty="0" smtClean="0"/>
              <a:t>Ek-5’de yer alan </a:t>
            </a:r>
            <a:r>
              <a:rPr lang="tr-TR" dirty="0"/>
              <a:t>sınır değerlerle birlikte hüküm şeklindeki maddelerine de emisyon ölçüm raporunda yer verilmesi</a:t>
            </a:r>
            <a:r>
              <a:rPr lang="tr-TR" dirty="0" smtClean="0"/>
              <a:t>,</a:t>
            </a:r>
            <a:r>
              <a:rPr lang="tr-TR" dirty="0"/>
              <a:t> </a:t>
            </a:r>
          </a:p>
          <a:p>
            <a:pPr algn="just"/>
            <a:r>
              <a:rPr lang="tr-TR" dirty="0"/>
              <a:t>Tesiste hangi üniteden kaynaklı emisyonların hangi emiş sistemi (emiş sistemlerinin mevcut ünitede oluşan emisyonları toplayacak şekilde dizayn edilmesi) ile toplanarak hangi bacadan atmosfere verildiğinin net olarak (fotoğraflarla desteklenerek) </a:t>
            </a:r>
            <a:r>
              <a:rPr lang="tr-TR" dirty="0" smtClean="0"/>
              <a:t>raporda belirtilmelidir.</a:t>
            </a:r>
            <a:endParaRPr lang="tr-TR" dirty="0"/>
          </a:p>
          <a:p>
            <a:pPr algn="just"/>
            <a:r>
              <a:rPr lang="tr-TR" dirty="0" smtClean="0"/>
              <a:t>Ölçüm </a:t>
            </a:r>
            <a:r>
              <a:rPr lang="tr-TR" dirty="0"/>
              <a:t>ve analizlere ilişkin cihazların raporlama </a:t>
            </a:r>
            <a:r>
              <a:rPr lang="tr-TR" dirty="0" smtClean="0"/>
              <a:t>çıktıları şayet çıktı vermiyor ise saha formlarının rapora eklenmesi;</a:t>
            </a:r>
            <a:endParaRPr lang="tr-TR" dirty="0"/>
          </a:p>
          <a:p>
            <a:pPr algn="just"/>
            <a:endParaRPr lang="tr-TR" dirty="0"/>
          </a:p>
          <a:p>
            <a:endParaRPr lang="tr-TR" dirty="0" smtClean="0"/>
          </a:p>
        </p:txBody>
      </p:sp>
    </p:spTree>
    <p:extLst>
      <p:ext uri="{BB962C8B-B14F-4D97-AF65-F5344CB8AC3E}">
        <p14:creationId xmlns:p14="http://schemas.microsoft.com/office/powerpoint/2010/main" val="3856957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2"/>
          <p:cNvSpPr txBox="1">
            <a:spLocks noChangeArrowheads="1"/>
          </p:cNvSpPr>
          <p:nvPr/>
        </p:nvSpPr>
        <p:spPr bwMode="auto">
          <a:xfrm>
            <a:off x="1043608" y="1268760"/>
            <a:ext cx="6665366" cy="710593"/>
          </a:xfrm>
          <a:prstGeom prst="rect">
            <a:avLst/>
          </a:prstGeom>
          <a:blipFill>
            <a:blip r:embed="rId3" cstate="print"/>
            <a:tile tx="0" ty="0" sx="100000" sy="100000" flip="none" algn="tl"/>
          </a:blipFill>
          <a:ln>
            <a:headEnd/>
            <a:tailEnd/>
          </a:ln>
        </p:spPr>
        <p:style>
          <a:lnRef idx="0">
            <a:schemeClr val="accent6"/>
          </a:lnRef>
          <a:fillRef idx="3">
            <a:schemeClr val="accent6"/>
          </a:fillRef>
          <a:effectRef idx="3">
            <a:schemeClr val="accent6"/>
          </a:effectRef>
          <a:fontRef idx="minor">
            <a:schemeClr val="lt1"/>
          </a:fontRef>
        </p:style>
        <p:txBody>
          <a:bodyPr anchor="ctr">
            <a:normAutofit/>
          </a:bodyPr>
          <a:lstStyle/>
          <a:p>
            <a:pPr>
              <a:defRPr/>
            </a:pPr>
            <a:r>
              <a:rPr lang="tr-TR" dirty="0">
                <a:solidFill>
                  <a:schemeClr val="tx1"/>
                </a:solidFill>
              </a:rPr>
              <a:t>İzin/Lisansa Tabi İşletme ve Faaliyetler</a:t>
            </a:r>
          </a:p>
        </p:txBody>
      </p:sp>
      <p:sp>
        <p:nvSpPr>
          <p:cNvPr id="3" name="2 Dikdörtgen"/>
          <p:cNvSpPr>
            <a:spLocks noChangeArrowheads="1"/>
          </p:cNvSpPr>
          <p:nvPr/>
        </p:nvSpPr>
        <p:spPr bwMode="auto">
          <a:xfrm>
            <a:off x="683568" y="2060848"/>
            <a:ext cx="7716644" cy="720197"/>
          </a:xfrm>
          <a:prstGeom prst="rect">
            <a:avLst/>
          </a:prstGeom>
          <a:blipFill>
            <a:blip r:embed="rId4" cstate="print"/>
            <a:tile tx="0" ty="0" sx="100000" sy="100000" flip="none" algn="tl"/>
          </a:blipFill>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91440" tIns="45720" rIns="91440" bIns="45720" anchor="t">
            <a:spAutoFit/>
          </a:bodyPr>
          <a:lstStyle/>
          <a:p>
            <a:pPr marL="0" indent="0" algn="ctr" defTabSz="914400">
              <a:lnSpc>
                <a:spcPct val="102000"/>
              </a:lnSpc>
              <a:spcBef>
                <a:spcPts val="0"/>
              </a:spcBef>
              <a:spcAft>
                <a:spcPts val="0"/>
              </a:spcAft>
              <a:buFontTx/>
              <a:buNone/>
            </a:pPr>
            <a:r>
              <a:rPr lang="en-US" altLang="ko-KR" sz="2000" dirty="0" smtClean="0">
                <a:solidFill>
                  <a:srgbClr val="000000"/>
                </a:solidFill>
                <a:latin typeface="Arial" charset="0"/>
              </a:rPr>
              <a:t>Tesisler ve faaliyetler, </a:t>
            </a:r>
            <a:r>
              <a:rPr lang="en-US" altLang="ko-KR" sz="2000" dirty="0" smtClean="0">
                <a:solidFill>
                  <a:srgbClr val="FF0000"/>
                </a:solidFill>
                <a:latin typeface="Arial" charset="0"/>
              </a:rPr>
              <a:t>Kirletici Vasıfları </a:t>
            </a:r>
            <a:r>
              <a:rPr lang="en-US" altLang="ko-KR" sz="2000" dirty="0" smtClean="0">
                <a:solidFill>
                  <a:srgbClr val="000000"/>
                </a:solidFill>
                <a:latin typeface="Arial" charset="0"/>
              </a:rPr>
              <a:t>dikkate alınarak iki liste altında 10 ana başlıkta toplanmıştır.</a:t>
            </a:r>
            <a:endParaRPr lang="ko-KR" altLang="en-US" sz="2000" dirty="0" smtClean="0">
              <a:latin typeface="Arial" charset="0"/>
            </a:endParaRPr>
          </a:p>
        </p:txBody>
      </p:sp>
      <p:sp>
        <p:nvSpPr>
          <p:cNvPr id="4" name="Text Box 2"/>
          <p:cNvSpPr txBox="1">
            <a:spLocks noChangeArrowheads="1"/>
          </p:cNvSpPr>
          <p:nvPr/>
        </p:nvSpPr>
        <p:spPr bwMode="auto">
          <a:xfrm>
            <a:off x="642938" y="285432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1-Enerji endüstrisi</a:t>
            </a:r>
          </a:p>
        </p:txBody>
      </p:sp>
      <p:sp>
        <p:nvSpPr>
          <p:cNvPr id="5" name="Text Box 2"/>
          <p:cNvSpPr txBox="1">
            <a:spLocks noChangeArrowheads="1"/>
          </p:cNvSpPr>
          <p:nvPr/>
        </p:nvSpPr>
        <p:spPr bwMode="auto">
          <a:xfrm>
            <a:off x="642938" y="314007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2-Madencilik ve Yapı Malzemeleri Endüstrisi</a:t>
            </a:r>
          </a:p>
        </p:txBody>
      </p:sp>
      <p:sp>
        <p:nvSpPr>
          <p:cNvPr id="6" name="Text Box 2"/>
          <p:cNvSpPr txBox="1">
            <a:spLocks noChangeArrowheads="1"/>
          </p:cNvSpPr>
          <p:nvPr/>
        </p:nvSpPr>
        <p:spPr bwMode="auto">
          <a:xfrm>
            <a:off x="642938" y="342582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3-Metal Endüstrisi</a:t>
            </a:r>
          </a:p>
        </p:txBody>
      </p:sp>
      <p:sp>
        <p:nvSpPr>
          <p:cNvPr id="7" name="Text Box 2"/>
          <p:cNvSpPr txBox="1">
            <a:spLocks noChangeArrowheads="1"/>
          </p:cNvSpPr>
          <p:nvPr/>
        </p:nvSpPr>
        <p:spPr bwMode="auto">
          <a:xfrm>
            <a:off x="642938" y="371157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4-Kimya ve Petrokimya Endüstrisi</a:t>
            </a:r>
          </a:p>
        </p:txBody>
      </p:sp>
      <p:sp>
        <p:nvSpPr>
          <p:cNvPr id="8" name="Text Box 2"/>
          <p:cNvSpPr txBox="1">
            <a:spLocks noChangeArrowheads="1"/>
          </p:cNvSpPr>
          <p:nvPr/>
        </p:nvSpPr>
        <p:spPr bwMode="auto">
          <a:xfrm>
            <a:off x="642938" y="399732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5-Yüzey Kaplama Endüstrisi</a:t>
            </a:r>
          </a:p>
        </p:txBody>
      </p:sp>
      <p:sp>
        <p:nvSpPr>
          <p:cNvPr id="9" name="Text Box 2"/>
          <p:cNvSpPr txBox="1">
            <a:spLocks noChangeArrowheads="1"/>
          </p:cNvSpPr>
          <p:nvPr/>
        </p:nvSpPr>
        <p:spPr bwMode="auto">
          <a:xfrm>
            <a:off x="642938" y="428307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smtClean="0"/>
              <a:t>6-Orman Ürünleri ve Selüloz Tesisleri</a:t>
            </a:r>
            <a:endParaRPr lang="tr-TR" sz="1400" dirty="0"/>
          </a:p>
        </p:txBody>
      </p:sp>
      <p:sp>
        <p:nvSpPr>
          <p:cNvPr id="10" name="Text Box 2"/>
          <p:cNvSpPr txBox="1">
            <a:spLocks noChangeArrowheads="1"/>
          </p:cNvSpPr>
          <p:nvPr/>
        </p:nvSpPr>
        <p:spPr bwMode="auto">
          <a:xfrm>
            <a:off x="642938" y="456882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7-Gıda Endüstrisi, Tarım ve Hayvancılık</a:t>
            </a:r>
          </a:p>
        </p:txBody>
      </p:sp>
      <p:sp>
        <p:nvSpPr>
          <p:cNvPr id="11" name="Text Box 2"/>
          <p:cNvSpPr txBox="1">
            <a:spLocks noChangeArrowheads="1"/>
          </p:cNvSpPr>
          <p:nvPr/>
        </p:nvSpPr>
        <p:spPr bwMode="auto">
          <a:xfrm>
            <a:off x="642938" y="485457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8-Atık Yönetimi</a:t>
            </a:r>
          </a:p>
        </p:txBody>
      </p:sp>
      <p:sp>
        <p:nvSpPr>
          <p:cNvPr id="12" name="Text Box 2"/>
          <p:cNvSpPr txBox="1">
            <a:spLocks noChangeArrowheads="1"/>
          </p:cNvSpPr>
          <p:nvPr/>
        </p:nvSpPr>
        <p:spPr bwMode="auto">
          <a:xfrm>
            <a:off x="642938" y="5140325"/>
            <a:ext cx="4000500" cy="5222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9-Maddelerin Depolanması Doldurma ve Boş. Boşaltılması</a:t>
            </a:r>
          </a:p>
        </p:txBody>
      </p:sp>
      <p:sp>
        <p:nvSpPr>
          <p:cNvPr id="13" name="Text Box 2"/>
          <p:cNvSpPr txBox="1">
            <a:spLocks noChangeArrowheads="1"/>
          </p:cNvSpPr>
          <p:nvPr/>
        </p:nvSpPr>
        <p:spPr bwMode="auto">
          <a:xfrm>
            <a:off x="642938" y="5426075"/>
            <a:ext cx="4000500" cy="306388"/>
          </a:xfrm>
          <a:prstGeom prst="rect">
            <a:avLst/>
          </a:prstGeom>
          <a:gradFill>
            <a:gsLst>
              <a:gs pos="99000">
                <a:schemeClr val="bg1">
                  <a:alpha val="91000"/>
                </a:schemeClr>
              </a:gs>
              <a:gs pos="50000">
                <a:srgbClr val="9CB86E"/>
              </a:gs>
              <a:gs pos="100000">
                <a:srgbClr val="156B13"/>
              </a:gs>
            </a:gsLst>
            <a:lin ang="16200000" scaled="0"/>
          </a:gradFill>
          <a:ln>
            <a:headEnd/>
            <a:tailEnd/>
          </a:ln>
        </p:spPr>
        <p:style>
          <a:lnRef idx="1">
            <a:schemeClr val="accent5"/>
          </a:lnRef>
          <a:fillRef idx="2">
            <a:schemeClr val="accent5"/>
          </a:fillRef>
          <a:effectRef idx="1">
            <a:schemeClr val="accent5"/>
          </a:effectRef>
          <a:fontRef idx="minor">
            <a:schemeClr val="dk1"/>
          </a:fontRef>
        </p:style>
        <p:txBody>
          <a:bodyPr>
            <a:spAutoFit/>
          </a:bodyPr>
          <a:lstStyle/>
          <a:p>
            <a:pPr marL="342900" indent="-342900">
              <a:spcBef>
                <a:spcPct val="20000"/>
              </a:spcBef>
              <a:buClr>
                <a:schemeClr val="accent1"/>
              </a:buClr>
              <a:buSzPct val="65000"/>
              <a:defRPr/>
            </a:pPr>
            <a:r>
              <a:rPr lang="tr-TR" sz="1400" dirty="0"/>
              <a:t>10-Diğer Tesisler</a:t>
            </a:r>
          </a:p>
        </p:txBody>
      </p:sp>
      <p:sp>
        <p:nvSpPr>
          <p:cNvPr id="14" name="Text Box 2"/>
          <p:cNvSpPr txBox="1">
            <a:spLocks noChangeArrowheads="1"/>
          </p:cNvSpPr>
          <p:nvPr/>
        </p:nvSpPr>
        <p:spPr bwMode="auto">
          <a:xfrm>
            <a:off x="4788024" y="3284984"/>
            <a:ext cx="2714644" cy="867930"/>
          </a:xfrm>
          <a:prstGeom prst="rect">
            <a:avLst/>
          </a:prstGeom>
          <a:blipFill>
            <a:blip r:embed="rId5" cstate="print"/>
            <a:tile tx="0" ty="0" sx="100000" sy="100000" flip="none" algn="tl"/>
          </a:blipFill>
          <a:ln>
            <a:headEnd/>
            <a:tailEnd/>
          </a:ln>
          <a:scene3d>
            <a:camera prst="orthographicFront"/>
            <a:lightRig rig="threePt" dir="t"/>
          </a:scene3d>
          <a:sp3d>
            <a:bevelT prst="slope"/>
          </a:sp3d>
        </p:spPr>
        <p:style>
          <a:lnRef idx="2">
            <a:schemeClr val="accent6"/>
          </a:lnRef>
          <a:fillRef idx="1">
            <a:schemeClr val="lt1"/>
          </a:fillRef>
          <a:effectRef idx="0">
            <a:schemeClr val="accent6"/>
          </a:effectRef>
          <a:fontRef idx="minor">
            <a:schemeClr val="dk1"/>
          </a:fontRef>
        </p:style>
        <p:txBody>
          <a:bodyPr>
            <a:spAutoFit/>
          </a:bodyPr>
          <a:lstStyle/>
          <a:p>
            <a:pPr algn="ctr" eaLnBrk="0" hangingPunct="0">
              <a:lnSpc>
                <a:spcPct val="80000"/>
              </a:lnSpc>
              <a:spcBef>
                <a:spcPct val="20000"/>
              </a:spcBef>
              <a:buClr>
                <a:schemeClr val="accent1"/>
              </a:buClr>
              <a:buSzPct val="65000"/>
              <a:buFont typeface="Wingdings" pitchFamily="2" charset="2"/>
              <a:buNone/>
              <a:defRPr/>
            </a:pPr>
            <a:r>
              <a:rPr lang="tr-TR" sz="1800" dirty="0">
                <a:latin typeface="Arial Narrow" pitchFamily="34" charset="0"/>
              </a:rPr>
              <a:t>Çevreye Kirletici Etkisi </a:t>
            </a:r>
          </a:p>
          <a:p>
            <a:pPr algn="ctr" eaLnBrk="0" hangingPunct="0">
              <a:lnSpc>
                <a:spcPct val="80000"/>
              </a:lnSpc>
              <a:spcBef>
                <a:spcPct val="20000"/>
              </a:spcBef>
              <a:buClr>
                <a:schemeClr val="accent1"/>
              </a:buClr>
              <a:buSzPct val="65000"/>
              <a:buFont typeface="Wingdings" pitchFamily="2" charset="2"/>
              <a:buNone/>
              <a:defRPr/>
            </a:pPr>
            <a:r>
              <a:rPr lang="tr-TR" sz="1800" dirty="0">
                <a:solidFill>
                  <a:srgbClr val="FF0000"/>
                </a:solidFill>
                <a:latin typeface="Arial Narrow" pitchFamily="34" charset="0"/>
              </a:rPr>
              <a:t>      Yüksek Olan </a:t>
            </a:r>
          </a:p>
          <a:p>
            <a:pPr algn="ctr" eaLnBrk="0" hangingPunct="0">
              <a:lnSpc>
                <a:spcPct val="80000"/>
              </a:lnSpc>
              <a:spcBef>
                <a:spcPct val="20000"/>
              </a:spcBef>
              <a:buClr>
                <a:schemeClr val="accent1"/>
              </a:buClr>
              <a:buSzPct val="65000"/>
              <a:buFont typeface="Wingdings" pitchFamily="2" charset="2"/>
              <a:buNone/>
              <a:defRPr/>
            </a:pPr>
            <a:r>
              <a:rPr lang="tr-TR" sz="1800" dirty="0" smtClean="0">
                <a:effectLst>
                  <a:outerShdw blurRad="38100" dist="38100" dir="2700000" algn="tl">
                    <a:srgbClr val="FFFFFF"/>
                  </a:outerShdw>
                </a:effectLst>
                <a:latin typeface="Arial Narrow" pitchFamily="34" charset="0"/>
              </a:rPr>
              <a:t>58 faaliyet </a:t>
            </a:r>
            <a:endParaRPr lang="tr-TR" sz="1800" dirty="0">
              <a:solidFill>
                <a:srgbClr val="C00000"/>
              </a:solidFill>
              <a:latin typeface="Arial Narrow" pitchFamily="34" charset="0"/>
            </a:endParaRPr>
          </a:p>
        </p:txBody>
      </p:sp>
      <p:sp>
        <p:nvSpPr>
          <p:cNvPr id="15" name="Text Box 2"/>
          <p:cNvSpPr txBox="1">
            <a:spLocks noChangeArrowheads="1"/>
          </p:cNvSpPr>
          <p:nvPr/>
        </p:nvSpPr>
        <p:spPr bwMode="auto">
          <a:xfrm>
            <a:off x="4857752" y="4791088"/>
            <a:ext cx="2714644" cy="867930"/>
          </a:xfrm>
          <a:prstGeom prst="rect">
            <a:avLst/>
          </a:prstGeom>
          <a:blipFill>
            <a:blip r:embed="rId5" cstate="print"/>
            <a:tile tx="0" ty="0" sx="100000" sy="100000" flip="none" algn="tl"/>
          </a:blipFill>
          <a:ln>
            <a:headEnd/>
            <a:tailEnd/>
          </a:ln>
          <a:scene3d>
            <a:camera prst="orthographicFront"/>
            <a:lightRig rig="threePt" dir="t"/>
          </a:scene3d>
          <a:sp3d>
            <a:bevelT prst="slope"/>
          </a:sp3d>
        </p:spPr>
        <p:style>
          <a:lnRef idx="2">
            <a:schemeClr val="accent6"/>
          </a:lnRef>
          <a:fillRef idx="1">
            <a:schemeClr val="lt1"/>
          </a:fillRef>
          <a:effectRef idx="0">
            <a:schemeClr val="accent6"/>
          </a:effectRef>
          <a:fontRef idx="minor">
            <a:schemeClr val="dk1"/>
          </a:fontRef>
        </p:style>
        <p:txBody>
          <a:bodyPr>
            <a:spAutoFit/>
          </a:bodyPr>
          <a:lstStyle/>
          <a:p>
            <a:pPr algn="ctr" eaLnBrk="0" hangingPunct="0">
              <a:lnSpc>
                <a:spcPct val="80000"/>
              </a:lnSpc>
              <a:spcBef>
                <a:spcPct val="20000"/>
              </a:spcBef>
              <a:buClr>
                <a:schemeClr val="accent1"/>
              </a:buClr>
              <a:buSzPct val="65000"/>
              <a:buFont typeface="Wingdings" pitchFamily="2" charset="2"/>
              <a:buNone/>
              <a:defRPr/>
            </a:pPr>
            <a:r>
              <a:rPr lang="tr-TR" sz="1800" dirty="0">
                <a:latin typeface="Arial Narrow" pitchFamily="34" charset="0"/>
              </a:rPr>
              <a:t>Çevreye Kirletici Etkisi </a:t>
            </a:r>
          </a:p>
          <a:p>
            <a:pPr algn="ctr" eaLnBrk="0" hangingPunct="0">
              <a:lnSpc>
                <a:spcPct val="80000"/>
              </a:lnSpc>
              <a:spcBef>
                <a:spcPct val="20000"/>
              </a:spcBef>
              <a:buClr>
                <a:schemeClr val="accent1"/>
              </a:buClr>
              <a:buSzPct val="65000"/>
              <a:buFont typeface="Wingdings" pitchFamily="2" charset="2"/>
              <a:buNone/>
              <a:defRPr/>
            </a:pPr>
            <a:r>
              <a:rPr lang="tr-TR" sz="1800" dirty="0">
                <a:solidFill>
                  <a:srgbClr val="FF0000"/>
                </a:solidFill>
                <a:latin typeface="Arial Narrow" pitchFamily="34" charset="0"/>
              </a:rPr>
              <a:t>Olan </a:t>
            </a:r>
          </a:p>
          <a:p>
            <a:pPr algn="ctr" eaLnBrk="0" hangingPunct="0">
              <a:lnSpc>
                <a:spcPct val="80000"/>
              </a:lnSpc>
              <a:spcBef>
                <a:spcPct val="20000"/>
              </a:spcBef>
              <a:buClr>
                <a:schemeClr val="accent1"/>
              </a:buClr>
              <a:buSzPct val="65000"/>
              <a:buFont typeface="Wingdings" pitchFamily="2" charset="2"/>
              <a:buNone/>
              <a:defRPr/>
            </a:pPr>
            <a:r>
              <a:rPr lang="tr-TR" sz="1800" dirty="0" smtClean="0">
                <a:effectLst>
                  <a:outerShdw blurRad="38100" dist="38100" dir="2700000" algn="tl">
                    <a:srgbClr val="FFFFFF"/>
                  </a:outerShdw>
                </a:effectLst>
                <a:latin typeface="Arial Narrow" pitchFamily="34" charset="0"/>
              </a:rPr>
              <a:t>145  faaliyet </a:t>
            </a:r>
            <a:endParaRPr lang="tr-TR" sz="1800" dirty="0">
              <a:solidFill>
                <a:srgbClr val="C00000"/>
              </a:solidFill>
              <a:latin typeface="Arial Narrow" pitchFamily="34" charset="0"/>
            </a:endParaRPr>
          </a:p>
        </p:txBody>
      </p:sp>
      <p:sp>
        <p:nvSpPr>
          <p:cNvPr id="16" name="Text Box 2"/>
          <p:cNvSpPr txBox="1">
            <a:spLocks noChangeArrowheads="1"/>
          </p:cNvSpPr>
          <p:nvPr/>
        </p:nvSpPr>
        <p:spPr bwMode="auto">
          <a:xfrm>
            <a:off x="7740352" y="3501008"/>
            <a:ext cx="685800" cy="369332"/>
          </a:xfrm>
          <a:prstGeom prst="rect">
            <a:avLst/>
          </a:prstGeom>
          <a:ln>
            <a:headEnd/>
            <a:tailEnd/>
          </a:ln>
          <a:scene3d>
            <a:camera prst="orthographicFront"/>
            <a:lightRig rig="threePt" dir="t"/>
          </a:scene3d>
          <a:sp3d>
            <a:bevelT prst="slope"/>
          </a:sp3d>
        </p:spPr>
        <p:style>
          <a:lnRef idx="2">
            <a:schemeClr val="accent6"/>
          </a:lnRef>
          <a:fillRef idx="1">
            <a:schemeClr val="lt1"/>
          </a:fillRef>
          <a:effectRef idx="0">
            <a:schemeClr val="accent6"/>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1800" dirty="0">
                <a:effectLst>
                  <a:outerShdw blurRad="38100" dist="38100" dir="2700000" algn="tl">
                    <a:srgbClr val="FFFFFF"/>
                  </a:outerShdw>
                </a:effectLst>
                <a:latin typeface="Arial Narrow" pitchFamily="34" charset="0"/>
              </a:rPr>
              <a:t>EK-1</a:t>
            </a:r>
          </a:p>
        </p:txBody>
      </p:sp>
      <p:sp>
        <p:nvSpPr>
          <p:cNvPr id="17" name="Text Box 2"/>
          <p:cNvSpPr txBox="1">
            <a:spLocks noChangeArrowheads="1"/>
          </p:cNvSpPr>
          <p:nvPr/>
        </p:nvSpPr>
        <p:spPr bwMode="auto">
          <a:xfrm>
            <a:off x="7812360" y="4941168"/>
            <a:ext cx="685800" cy="369332"/>
          </a:xfrm>
          <a:prstGeom prst="rect">
            <a:avLst/>
          </a:prstGeom>
          <a:ln>
            <a:headEnd/>
            <a:tailEnd/>
          </a:ln>
          <a:scene3d>
            <a:camera prst="orthographicFront"/>
            <a:lightRig rig="threePt" dir="t"/>
          </a:scene3d>
          <a:sp3d>
            <a:bevelT prst="slope"/>
          </a:sp3d>
        </p:spPr>
        <p:style>
          <a:lnRef idx="2">
            <a:schemeClr val="accent6"/>
          </a:lnRef>
          <a:fillRef idx="1">
            <a:schemeClr val="lt1"/>
          </a:fillRef>
          <a:effectRef idx="0">
            <a:schemeClr val="accent6"/>
          </a:effectRef>
          <a:fontRef idx="minor">
            <a:schemeClr val="dk1"/>
          </a:fontRef>
        </p:style>
        <p:txBody>
          <a:bodyPr>
            <a:spAutoFit/>
          </a:bodyPr>
          <a:lstStyle/>
          <a:p>
            <a:pPr algn="ctr" eaLnBrk="0" hangingPunct="0">
              <a:spcBef>
                <a:spcPct val="20000"/>
              </a:spcBef>
              <a:buClr>
                <a:schemeClr val="accent1"/>
              </a:buClr>
              <a:buSzPct val="65000"/>
              <a:buFont typeface="Wingdings" pitchFamily="2" charset="2"/>
              <a:buNone/>
              <a:defRPr/>
            </a:pPr>
            <a:r>
              <a:rPr lang="tr-TR" sz="1800" dirty="0">
                <a:effectLst>
                  <a:outerShdw blurRad="38100" dist="38100" dir="2700000" algn="tl">
                    <a:srgbClr val="FFFFFF"/>
                  </a:outerShdw>
                </a:effectLst>
                <a:latin typeface="Arial Narrow" pitchFamily="34" charset="0"/>
              </a:rPr>
              <a:t>EK-2</a:t>
            </a:r>
          </a:p>
        </p:txBody>
      </p:sp>
      <p:sp>
        <p:nvSpPr>
          <p:cNvPr id="23" name="1 Başlık"/>
          <p:cNvSpPr txBox="1">
            <a:spLocks/>
          </p:cNvSpPr>
          <p:nvPr/>
        </p:nvSpPr>
        <p:spPr>
          <a:xfrm>
            <a:off x="1907704" y="116632"/>
            <a:ext cx="5328592" cy="1018134"/>
          </a:xfrm>
          <a:prstGeom prst="roundRect">
            <a:avLst/>
          </a:prstGeom>
          <a:blipFill>
            <a:blip r:embed="rId4"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a:lstStyle/>
          <a:p>
            <a:pPr algn="ctr">
              <a:spcBef>
                <a:spcPts val="0"/>
              </a:spcBef>
              <a:buClr>
                <a:schemeClr val="accent1"/>
              </a:buClr>
              <a:buSzPct val="65000"/>
              <a:defRPr/>
            </a:pPr>
            <a:r>
              <a:rPr lang="tr-TR" sz="2800" dirty="0" smtClean="0">
                <a:ln w="12700">
                  <a:solidFill>
                    <a:schemeClr val="tx2">
                      <a:satMod val="155000"/>
                    </a:schemeClr>
                  </a:solidFill>
                  <a:prstDash val="solid"/>
                </a:ln>
                <a:solidFill>
                  <a:schemeClr val="tx1"/>
                </a:solidFill>
              </a:rPr>
              <a:t>ÇEVRE İZİN VE LİSANS YÖNETMELİĞİ</a:t>
            </a:r>
            <a:endParaRPr lang="tr-TR" sz="2800" dirty="0">
              <a:ln w="12700">
                <a:solidFill>
                  <a:schemeClr val="tx2">
                    <a:satMod val="155000"/>
                  </a:schemeClr>
                </a:solidFill>
                <a:prstDash val="solid"/>
              </a:ln>
              <a:solidFill>
                <a:schemeClr val="tx1"/>
              </a:solidFill>
              <a:latin typeface="Arial" charset="0"/>
            </a:endParaRPr>
          </a:p>
        </p:txBody>
      </p:sp>
    </p:spTree>
    <p:extLst>
      <p:ext uri="{BB962C8B-B14F-4D97-AF65-F5344CB8AC3E}">
        <p14:creationId xmlns:p14="http://schemas.microsoft.com/office/powerpoint/2010/main" val="42023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0-#ppt_h/2"/>
                                          </p:val>
                                        </p:tav>
                                        <p:tav tm="100000">
                                          <p:val>
                                            <p:strVal val="#ppt_y"/>
                                          </p:val>
                                        </p:tav>
                                      </p:tavLst>
                                    </p:anim>
                                  </p:childTnLst>
                                </p:cTn>
                              </p:par>
                              <p:par>
                                <p:cTn id="14" presetID="5"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1000"/>
                                        <p:tgtEl>
                                          <p:spTgt spid="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checkerboard(across)">
                                      <p:cBhvr>
                                        <p:cTn id="31" dur="500"/>
                                        <p:tgtEl>
                                          <p:spTgt spid="9"/>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heckerboard(across)">
                                      <p:cBhvr>
                                        <p:cTn id="34" dur="500"/>
                                        <p:tgtEl>
                                          <p:spTgt spid="10"/>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heckerboard(across)">
                                      <p:cBhvr>
                                        <p:cTn id="37" dur="500"/>
                                        <p:tgtEl>
                                          <p:spTgt spid="11"/>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heckerboard(across)">
                                      <p:cBhvr>
                                        <p:cTn id="40" dur="500"/>
                                        <p:tgtEl>
                                          <p:spTgt spid="12"/>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checkerboard(across)">
                                      <p:cBhvr>
                                        <p:cTn id="43" dur="500"/>
                                        <p:tgtEl>
                                          <p:spTgt spid="13"/>
                                        </p:tgtEl>
                                      </p:cBhvr>
                                    </p:animEffect>
                                  </p:childTnLst>
                                </p:cTn>
                              </p:par>
                              <p:par>
                                <p:cTn id="44" presetID="5" presetClass="entr" presetSubtype="1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checkerboard(across)">
                                      <p:cBhvr>
                                        <p:cTn id="49" dur="500"/>
                                        <p:tgtEl>
                                          <p:spTgt spid="15"/>
                                        </p:tgtEl>
                                      </p:cBhvr>
                                    </p:animEffect>
                                  </p:childTnLst>
                                </p:cTn>
                              </p:par>
                              <p:par>
                                <p:cTn id="50" presetID="5" presetClass="entr" presetSubtype="1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checkerboard(across)">
                                      <p:cBhvr>
                                        <p:cTn id="52" dur="500"/>
                                        <p:tgtEl>
                                          <p:spTgt spid="16"/>
                                        </p:tgtEl>
                                      </p:cBhvr>
                                    </p:animEffect>
                                  </p:childTnLst>
                                </p:cTn>
                              </p:par>
                              <p:par>
                                <p:cTn id="53" presetID="5" presetClass="entr" presetSubtype="10"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heckerboard(across)">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404664"/>
            <a:ext cx="8229600" cy="1666513"/>
          </a:xfrm>
        </p:spPr>
        <p:txBody>
          <a:bodyPr>
            <a:normAutofit fontScale="90000"/>
          </a:bodyPr>
          <a:lstStyle/>
          <a:p>
            <a:r>
              <a:rPr lang="tr-TR" b="1" dirty="0" smtClean="0">
                <a:solidFill>
                  <a:schemeClr val="accent1"/>
                </a:solidFill>
              </a:rPr>
              <a:t>Ek-5 değerlendirmesine örnek;</a:t>
            </a:r>
            <a:br>
              <a:rPr lang="tr-TR" b="1" dirty="0" smtClean="0">
                <a:solidFill>
                  <a:schemeClr val="accent1"/>
                </a:solidFill>
              </a:rPr>
            </a:br>
            <a:r>
              <a:rPr lang="tr-TR" sz="3600" dirty="0" smtClean="0">
                <a:solidFill>
                  <a:schemeClr val="accent1"/>
                </a:solidFill>
              </a:rPr>
              <a:t>Örnek bir raporda dökümhane değerlendirmesi</a:t>
            </a:r>
            <a:endParaRPr lang="tr-TR" sz="3600" dirty="0">
              <a:solidFill>
                <a:schemeClr val="accent1"/>
              </a:solidFill>
            </a:endParaRPr>
          </a:p>
        </p:txBody>
      </p:sp>
      <p:sp>
        <p:nvSpPr>
          <p:cNvPr id="3" name="İçerik Yer Tutucusu 2"/>
          <p:cNvSpPr>
            <a:spLocks noGrp="1"/>
          </p:cNvSpPr>
          <p:nvPr>
            <p:ph idx="1"/>
          </p:nvPr>
        </p:nvSpPr>
        <p:spPr/>
        <p:txBody>
          <a:bodyPr/>
          <a:lstStyle/>
          <a:p>
            <a:pPr marL="0" indent="0">
              <a:buNone/>
            </a:pPr>
            <a:endParaRPr lang="tr-TR" b="1" dirty="0" smtClean="0"/>
          </a:p>
          <a:p>
            <a:pPr marL="0" indent="0">
              <a:buNone/>
            </a:pPr>
            <a:endParaRPr lang="tr-TR" b="1" dirty="0"/>
          </a:p>
          <a:p>
            <a:pPr marL="0" indent="0">
              <a:buNone/>
            </a:pPr>
            <a:r>
              <a:rPr lang="tr-TR" dirty="0" smtClean="0"/>
              <a:t>Tesiste </a:t>
            </a:r>
            <a:r>
              <a:rPr lang="tr-TR" dirty="0"/>
              <a:t>bulunan </a:t>
            </a:r>
            <a:r>
              <a:rPr lang="tr-TR" dirty="0" smtClean="0"/>
              <a:t>dökümhane bacasında yapılan emisyon ölçümleri Ek-5.G ‘‘Dökümhaneler’’ başlığı altında değerlendirilmiştir. Ancak söz konusu madde de yer alan ‘‘toz ihtiva eden atık gazlar bir toz tutma sisteminden geçirildikten sonra dış havaya atılmalıdır.’’ hükmü kapsamında bir değerlendirme yapılmamıştır. </a:t>
            </a:r>
            <a:endParaRPr lang="tr-TR" dirty="0"/>
          </a:p>
          <a:p>
            <a:pPr marL="0" indent="0">
              <a:buNone/>
            </a:pPr>
            <a:endParaRPr lang="tr-TR" dirty="0"/>
          </a:p>
        </p:txBody>
      </p:sp>
    </p:spTree>
    <p:extLst>
      <p:ext uri="{BB962C8B-B14F-4D97-AF65-F5344CB8AC3E}">
        <p14:creationId xmlns:p14="http://schemas.microsoft.com/office/powerpoint/2010/main" val="16009433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Ergitme ile tehlikesiz atık geri kazanımı yapan işletmelerde </a:t>
            </a:r>
            <a:r>
              <a:rPr lang="tr-TR" dirty="0" err="1" smtClean="0"/>
              <a:t>Toz,TOC</a:t>
            </a:r>
            <a:r>
              <a:rPr lang="tr-TR" dirty="0" smtClean="0"/>
              <a:t>/VOC, </a:t>
            </a:r>
            <a:r>
              <a:rPr lang="tr-TR" dirty="0" err="1"/>
              <a:t>HCl</a:t>
            </a:r>
            <a:r>
              <a:rPr lang="tr-TR" dirty="0"/>
              <a:t>, HF, PAH ve tehlikeli atık geri kazanımı yapan işletmelerde ise bunlara ek olarak </a:t>
            </a:r>
            <a:r>
              <a:rPr lang="tr-TR" dirty="0" err="1"/>
              <a:t>dioksin</a:t>
            </a:r>
            <a:r>
              <a:rPr lang="tr-TR" dirty="0"/>
              <a:t> – </a:t>
            </a:r>
            <a:r>
              <a:rPr lang="tr-TR" dirty="0" err="1"/>
              <a:t>furan</a:t>
            </a:r>
            <a:r>
              <a:rPr lang="tr-TR" dirty="0"/>
              <a:t> ölçüm/analizlerinin yapılması gerekmektedir.</a:t>
            </a:r>
          </a:p>
          <a:p>
            <a:pPr marL="0" indent="0">
              <a:buNone/>
            </a:pPr>
            <a:endParaRPr lang="tr-TR" dirty="0"/>
          </a:p>
        </p:txBody>
      </p:sp>
    </p:spTree>
    <p:extLst>
      <p:ext uri="{BB962C8B-B14F-4D97-AF65-F5344CB8AC3E}">
        <p14:creationId xmlns:p14="http://schemas.microsoft.com/office/powerpoint/2010/main" val="6250033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7200" y="188640"/>
            <a:ext cx="8229600" cy="845832"/>
          </a:xfrm>
        </p:spPr>
        <p:txBody>
          <a:bodyPr>
            <a:normAutofit/>
          </a:bodyPr>
          <a:lstStyle/>
          <a:p>
            <a:r>
              <a:rPr lang="tr-TR" sz="2800" dirty="0">
                <a:latin typeface="Times New Roman" panose="02020603050405020304" pitchFamily="18" charset="0"/>
                <a:cs typeface="Times New Roman" panose="02020603050405020304" pitchFamily="18" charset="0"/>
              </a:rPr>
              <a:t>SKHKK Yönetmeliği Ek-5 göre yanlış değerlendirmeler</a:t>
            </a:r>
            <a:endParaRPr lang="tr-TR" sz="2800" dirty="0"/>
          </a:p>
        </p:txBody>
      </p:sp>
      <p:sp>
        <p:nvSpPr>
          <p:cNvPr id="3" name="İçerik Yer Tutucusu 2"/>
          <p:cNvSpPr>
            <a:spLocks noGrp="1"/>
          </p:cNvSpPr>
          <p:nvPr>
            <p:ph idx="1"/>
          </p:nvPr>
        </p:nvSpPr>
        <p:spPr>
          <a:xfrm>
            <a:off x="457200" y="5878256"/>
            <a:ext cx="8229600" cy="824955"/>
          </a:xfrm>
        </p:spPr>
        <p:txBody>
          <a:bodyPr>
            <a:normAutofit fontScale="85000" lnSpcReduction="20000"/>
          </a:bodyPr>
          <a:lstStyle/>
          <a:p>
            <a:r>
              <a:rPr lang="tr-TR" dirty="0" smtClean="0"/>
              <a:t>SKHKKY Ek-5 Altıncı grup tesisler Dökümhanelere ait örnek tabloda SKHKKY Ek-5 G kapsamında toz (75 mg/Nm3) için sınır değer olmasına rağmen, toz için sınır değeri Ek-1 göre değerlendirme yapılmış. </a:t>
            </a:r>
            <a:endParaRPr lang="tr-TR" dirty="0"/>
          </a:p>
        </p:txBody>
      </p:sp>
      <p:pic>
        <p:nvPicPr>
          <p:cNvPr id="6" name="İçerik Yer Tutucusu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1560" y="1052736"/>
            <a:ext cx="7359497" cy="4669979"/>
          </a:xfrm>
          <a:prstGeom prst="rect">
            <a:avLst/>
          </a:prstGeom>
        </p:spPr>
      </p:pic>
    </p:spTree>
    <p:extLst>
      <p:ext uri="{BB962C8B-B14F-4D97-AF65-F5344CB8AC3E}">
        <p14:creationId xmlns:p14="http://schemas.microsoft.com/office/powerpoint/2010/main" val="1555625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33</a:t>
            </a:fld>
            <a:endParaRPr lang="tr-TR">
              <a:solidFill>
                <a:srgbClr val="000000">
                  <a:tint val="75000"/>
                </a:srgbClr>
              </a:solidFill>
            </a:endParaRPr>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95536" y="2260936"/>
            <a:ext cx="8229600" cy="4149450"/>
          </a:xfrm>
          <a:prstGeom prst="rect">
            <a:avLst/>
          </a:prstGeom>
        </p:spPr>
      </p:pic>
      <p:sp>
        <p:nvSpPr>
          <p:cNvPr id="7" name="Unvan 1"/>
          <p:cNvSpPr>
            <a:spLocks noGrp="1"/>
          </p:cNvSpPr>
          <p:nvPr>
            <p:ph type="title"/>
          </p:nvPr>
        </p:nvSpPr>
        <p:spPr>
          <a:xfrm>
            <a:off x="0" y="274638"/>
            <a:ext cx="8686800" cy="2002234"/>
          </a:xfrm>
        </p:spPr>
        <p:txBody>
          <a:bodyPr>
            <a:normAutofit fontScale="90000"/>
          </a:bodyPr>
          <a:lstStyle/>
          <a:p>
            <a:pPr algn="just"/>
            <a:r>
              <a:rPr lang="tr-TR" sz="2800" dirty="0" smtClean="0"/>
              <a:t>Dökümhane (G Yedinci Grup Tesisler) başlığı altında değerlendirmenin aynı zamanda, Altıncı Grup Tesisler F-2 Çelik Üreten </a:t>
            </a:r>
            <a:r>
              <a:rPr lang="tr-TR" sz="2800" dirty="0" err="1" smtClean="0"/>
              <a:t>Konverterler</a:t>
            </a:r>
            <a:r>
              <a:rPr lang="tr-TR" sz="2800" dirty="0" smtClean="0"/>
              <a:t>, </a:t>
            </a:r>
            <a:r>
              <a:rPr lang="tr-TR" sz="2800" dirty="0" err="1" smtClean="0"/>
              <a:t>Elektirikli</a:t>
            </a:r>
            <a:r>
              <a:rPr lang="tr-TR" sz="2800" dirty="0" smtClean="0"/>
              <a:t> Ark Ocakları, İndüksiyonlar Ergitme ve Vakumlu Ergitme tesisler başlığı altında değerlendirilmesi ve bu madde altında toz için sınır değer 25 mg/m3 olarak verilmiştir. </a:t>
            </a:r>
            <a:endParaRPr lang="tr-TR" sz="2800" dirty="0"/>
          </a:p>
        </p:txBody>
      </p:sp>
    </p:spTree>
    <p:extLst>
      <p:ext uri="{BB962C8B-B14F-4D97-AF65-F5344CB8AC3E}">
        <p14:creationId xmlns:p14="http://schemas.microsoft.com/office/powerpoint/2010/main" val="3704370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116632"/>
            <a:ext cx="9144000" cy="1417638"/>
          </a:xfrm>
        </p:spPr>
        <p:txBody>
          <a:bodyPr>
            <a:normAutofit fontScale="90000"/>
          </a:bodyPr>
          <a:lstStyle/>
          <a:p>
            <a:pPr algn="just"/>
            <a:r>
              <a:rPr lang="tr-TR" dirty="0" smtClean="0"/>
              <a:t>Tesiste yakıt olarak elektrik kullanılmasına rağmen raporda herhangi bir değerlendirme yapılmamış ?</a:t>
            </a:r>
            <a:endParaRPr lang="tr-TR" dirty="0"/>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57200" y="1740352"/>
            <a:ext cx="8229600" cy="4245659"/>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34</a:t>
            </a:fld>
            <a:endParaRPr lang="tr-TR">
              <a:solidFill>
                <a:srgbClr val="000000">
                  <a:tint val="75000"/>
                </a:srgbClr>
              </a:solidFill>
            </a:endParaRPr>
          </a:p>
        </p:txBody>
      </p:sp>
    </p:spTree>
    <p:extLst>
      <p:ext uri="{BB962C8B-B14F-4D97-AF65-F5344CB8AC3E}">
        <p14:creationId xmlns:p14="http://schemas.microsoft.com/office/powerpoint/2010/main" val="1019920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95536" y="44624"/>
            <a:ext cx="8229600" cy="453429"/>
          </a:xfrm>
        </p:spPr>
        <p:txBody>
          <a:bodyPr>
            <a:normAutofit fontScale="90000"/>
          </a:bodyPr>
          <a:lstStyle/>
          <a:p>
            <a:r>
              <a:rPr lang="tr-TR" sz="2800" dirty="0" smtClean="0"/>
              <a:t>Sınır Değeri Aşan Parametreler</a:t>
            </a:r>
            <a:endParaRPr lang="tr-TR" sz="2800" dirty="0"/>
          </a:p>
        </p:txBody>
      </p:sp>
      <p:sp>
        <p:nvSpPr>
          <p:cNvPr id="3" name="İçerik Yer Tutucusu 2"/>
          <p:cNvSpPr>
            <a:spLocks noGrp="1"/>
          </p:cNvSpPr>
          <p:nvPr>
            <p:ph idx="1"/>
          </p:nvPr>
        </p:nvSpPr>
        <p:spPr>
          <a:xfrm>
            <a:off x="49403" y="1807631"/>
            <a:ext cx="8229600" cy="2232248"/>
          </a:xfrm>
        </p:spPr>
        <p:txBody>
          <a:bodyPr/>
          <a:lstStyle/>
          <a:p>
            <a:r>
              <a:rPr lang="tr-TR" dirty="0" smtClean="0"/>
              <a:t>Atık gazların </a:t>
            </a:r>
            <a:r>
              <a:rPr lang="tr-TR" dirty="0" err="1" smtClean="0"/>
              <a:t>islilik</a:t>
            </a:r>
            <a:r>
              <a:rPr lang="tr-TR" dirty="0" smtClean="0"/>
              <a:t> derecesi </a:t>
            </a:r>
            <a:r>
              <a:rPr lang="tr-TR" dirty="0" err="1" smtClean="0"/>
              <a:t>Bacharach</a:t>
            </a:r>
            <a:r>
              <a:rPr lang="tr-TR" dirty="0" smtClean="0"/>
              <a:t> skalasına göre 2’nin altında olmalıdır.</a:t>
            </a:r>
            <a:endParaRPr lang="tr-TR" dirty="0"/>
          </a:p>
        </p:txBody>
      </p:sp>
      <p:pic>
        <p:nvPicPr>
          <p:cNvPr id="7" name="Resim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403" y="564563"/>
            <a:ext cx="9009700" cy="1133475"/>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789" y="2564904"/>
            <a:ext cx="8987094" cy="2085975"/>
          </a:xfrm>
          <a:prstGeom prst="rect">
            <a:avLst/>
          </a:prstGeom>
        </p:spPr>
      </p:pic>
      <p:pic>
        <p:nvPicPr>
          <p:cNvPr id="5" name="Resim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403" y="4725144"/>
            <a:ext cx="8994097" cy="2016224"/>
          </a:xfrm>
          <a:prstGeom prst="rect">
            <a:avLst/>
          </a:prstGeom>
        </p:spPr>
      </p:pic>
    </p:spTree>
    <p:extLst>
      <p:ext uri="{BB962C8B-B14F-4D97-AF65-F5344CB8AC3E}">
        <p14:creationId xmlns:p14="http://schemas.microsoft.com/office/powerpoint/2010/main" val="36129834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9512" y="44624"/>
            <a:ext cx="8856984" cy="1512168"/>
          </a:xfrm>
        </p:spPr>
        <p:txBody>
          <a:bodyPr>
            <a:normAutofit fontScale="90000"/>
          </a:bodyPr>
          <a:lstStyle/>
          <a:p>
            <a:r>
              <a:rPr lang="tr-TR" dirty="0" smtClean="0"/>
              <a:t>PCDD ve PCDF 1. ölçümün sınır değeri geçmesine rağmen raporda Yönetmelikte sınır değerin altında diye raporlanmış ?</a:t>
            </a:r>
            <a:endParaRPr lang="tr-TR" dirty="0"/>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57200" y="1758521"/>
            <a:ext cx="8229600" cy="4209320"/>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36</a:t>
            </a:fld>
            <a:endParaRPr lang="tr-TR">
              <a:solidFill>
                <a:srgbClr val="000000">
                  <a:tint val="75000"/>
                </a:srgbClr>
              </a:solidFill>
            </a:endParaRPr>
          </a:p>
        </p:txBody>
      </p:sp>
    </p:spTree>
    <p:extLst>
      <p:ext uri="{BB962C8B-B14F-4D97-AF65-F5344CB8AC3E}">
        <p14:creationId xmlns:p14="http://schemas.microsoft.com/office/powerpoint/2010/main" val="1748309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395536" y="585435"/>
            <a:ext cx="1912500" cy="3214400"/>
          </a:xfrm>
          <a:prstGeom prst="rect">
            <a:avLst/>
          </a:prstGeom>
        </p:spPr>
      </p:pic>
      <p:pic>
        <p:nvPicPr>
          <p:cNvPr id="4" name="Resim 3"/>
          <p:cNvPicPr>
            <a:picLocks noChangeAspect="1"/>
          </p:cNvPicPr>
          <p:nvPr/>
        </p:nvPicPr>
        <p:blipFill>
          <a:blip r:embed="rId3"/>
          <a:stretch>
            <a:fillRect/>
          </a:stretch>
        </p:blipFill>
        <p:spPr>
          <a:xfrm>
            <a:off x="3024985" y="764704"/>
            <a:ext cx="2486250" cy="3214400"/>
          </a:xfrm>
          <a:prstGeom prst="rect">
            <a:avLst/>
          </a:prstGeom>
        </p:spPr>
      </p:pic>
      <p:pic>
        <p:nvPicPr>
          <p:cNvPr id="5" name="Resim 4"/>
          <p:cNvPicPr>
            <a:picLocks noChangeAspect="1"/>
          </p:cNvPicPr>
          <p:nvPr/>
        </p:nvPicPr>
        <p:blipFill>
          <a:blip r:embed="rId4"/>
          <a:stretch>
            <a:fillRect/>
          </a:stretch>
        </p:blipFill>
        <p:spPr>
          <a:xfrm>
            <a:off x="6703904" y="605682"/>
            <a:ext cx="1912500" cy="3214400"/>
          </a:xfrm>
          <a:prstGeom prst="rect">
            <a:avLst/>
          </a:prstGeom>
        </p:spPr>
      </p:pic>
      <p:pic>
        <p:nvPicPr>
          <p:cNvPr id="6" name="Resim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761" y="3812818"/>
            <a:ext cx="2952328" cy="2857500"/>
          </a:xfrm>
          <a:prstGeom prst="rect">
            <a:avLst/>
          </a:prstGeom>
        </p:spPr>
      </p:pic>
      <p:pic>
        <p:nvPicPr>
          <p:cNvPr id="7" name="Resim 6"/>
          <p:cNvPicPr>
            <a:picLocks noChangeAspect="1"/>
          </p:cNvPicPr>
          <p:nvPr/>
        </p:nvPicPr>
        <p:blipFill>
          <a:blip r:embed="rId6"/>
          <a:stretch>
            <a:fillRect/>
          </a:stretch>
        </p:blipFill>
        <p:spPr>
          <a:xfrm>
            <a:off x="2887191" y="3805555"/>
            <a:ext cx="3340994" cy="2872027"/>
          </a:xfrm>
          <a:prstGeom prst="rect">
            <a:avLst/>
          </a:prstGeom>
        </p:spPr>
      </p:pic>
      <p:pic>
        <p:nvPicPr>
          <p:cNvPr id="8" name="Resim 7"/>
          <p:cNvPicPr>
            <a:picLocks noChangeAspect="1"/>
          </p:cNvPicPr>
          <p:nvPr/>
        </p:nvPicPr>
        <p:blipFill>
          <a:blip r:embed="rId7"/>
          <a:stretch>
            <a:fillRect/>
          </a:stretch>
        </p:blipFill>
        <p:spPr>
          <a:xfrm>
            <a:off x="6228184" y="3805555"/>
            <a:ext cx="2915815" cy="2872027"/>
          </a:xfrm>
          <a:prstGeom prst="rect">
            <a:avLst/>
          </a:prstGeom>
        </p:spPr>
      </p:pic>
      <p:sp>
        <p:nvSpPr>
          <p:cNvPr id="9" name="Unvan 1"/>
          <p:cNvSpPr>
            <a:spLocks noGrp="1"/>
          </p:cNvSpPr>
          <p:nvPr>
            <p:ph type="title"/>
          </p:nvPr>
        </p:nvSpPr>
        <p:spPr>
          <a:xfrm>
            <a:off x="2411760" y="50329"/>
            <a:ext cx="7858180" cy="714375"/>
          </a:xfrm>
        </p:spPr>
        <p:txBody>
          <a:bodyPr/>
          <a:lstStyle/>
          <a:p>
            <a:r>
              <a:rPr lang="tr-TR" dirty="0" smtClean="0"/>
              <a:t>Hesaplama Hataları</a:t>
            </a:r>
            <a:endParaRPr lang="tr-TR" dirty="0"/>
          </a:p>
        </p:txBody>
      </p:sp>
    </p:spTree>
    <p:extLst>
      <p:ext uri="{BB962C8B-B14F-4D97-AF65-F5344CB8AC3E}">
        <p14:creationId xmlns:p14="http://schemas.microsoft.com/office/powerpoint/2010/main" val="1934474849"/>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21425" y="-66374"/>
            <a:ext cx="7858180" cy="714375"/>
          </a:xfrm>
        </p:spPr>
        <p:txBody>
          <a:bodyPr/>
          <a:lstStyle/>
          <a:p>
            <a:r>
              <a:rPr lang="tr-TR" dirty="0" smtClean="0"/>
              <a:t>Cihaz çıktısı hataları</a:t>
            </a:r>
            <a:endParaRPr lang="tr-TR" dirty="0"/>
          </a:p>
        </p:txBody>
      </p:sp>
      <p:pic>
        <p:nvPicPr>
          <p:cNvPr id="3" name="Resim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285" y="4002012"/>
            <a:ext cx="3203848" cy="2304256"/>
          </a:xfrm>
          <a:prstGeom prst="rect">
            <a:avLst/>
          </a:prstGeom>
        </p:spPr>
      </p:pic>
      <p:pic>
        <p:nvPicPr>
          <p:cNvPr id="4" name="Resim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85648" y="4074677"/>
            <a:ext cx="2808312" cy="2304256"/>
          </a:xfrm>
          <a:prstGeom prst="rect">
            <a:avLst/>
          </a:prstGeom>
        </p:spPr>
      </p:pic>
      <p:pic>
        <p:nvPicPr>
          <p:cNvPr id="5" name="Resim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2170" y="4074677"/>
            <a:ext cx="2855450" cy="2158925"/>
          </a:xfrm>
          <a:prstGeom prst="rect">
            <a:avLst/>
          </a:prstGeom>
        </p:spPr>
      </p:pic>
      <p:pic>
        <p:nvPicPr>
          <p:cNvPr id="6" name="Resim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892" y="505221"/>
            <a:ext cx="8712969" cy="3525997"/>
          </a:xfrm>
          <a:prstGeom prst="rect">
            <a:avLst/>
          </a:prstGeom>
        </p:spPr>
      </p:pic>
    </p:spTree>
    <p:extLst>
      <p:ext uri="{BB962C8B-B14F-4D97-AF65-F5344CB8AC3E}">
        <p14:creationId xmlns:p14="http://schemas.microsoft.com/office/powerpoint/2010/main" val="279587925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78250"/>
            <a:ext cx="8229600" cy="896963"/>
          </a:xfrm>
        </p:spPr>
        <p:txBody>
          <a:bodyPr/>
          <a:lstStyle/>
          <a:p>
            <a:r>
              <a:rPr lang="tr-TR" dirty="0" smtClean="0"/>
              <a:t>Baca gazı debisi ve Normal şartlarda baca gazı debisi hataları</a:t>
            </a:r>
            <a:endParaRPr lang="tr-TR" dirty="0"/>
          </a:p>
        </p:txBody>
      </p:sp>
      <p:pic>
        <p:nvPicPr>
          <p:cNvPr id="6" name="Resim 5"/>
          <p:cNvPicPr>
            <a:picLocks noChangeAspect="1"/>
          </p:cNvPicPr>
          <p:nvPr/>
        </p:nvPicPr>
        <p:blipFill>
          <a:blip r:embed="rId2"/>
          <a:stretch>
            <a:fillRect/>
          </a:stretch>
        </p:blipFill>
        <p:spPr>
          <a:xfrm>
            <a:off x="251520" y="548680"/>
            <a:ext cx="8351898" cy="3228975"/>
          </a:xfrm>
          <a:prstGeom prst="rect">
            <a:avLst/>
          </a:prstGeom>
        </p:spPr>
      </p:pic>
      <p:pic>
        <p:nvPicPr>
          <p:cNvPr id="7" name="Resim 6"/>
          <p:cNvPicPr>
            <a:picLocks noChangeAspect="1"/>
          </p:cNvPicPr>
          <p:nvPr/>
        </p:nvPicPr>
        <p:blipFill>
          <a:blip r:embed="rId3"/>
          <a:stretch>
            <a:fillRect/>
          </a:stretch>
        </p:blipFill>
        <p:spPr>
          <a:xfrm>
            <a:off x="1233711" y="3758605"/>
            <a:ext cx="1905000" cy="1600200"/>
          </a:xfrm>
          <a:prstGeom prst="rect">
            <a:avLst/>
          </a:prstGeom>
        </p:spPr>
      </p:pic>
      <p:pic>
        <p:nvPicPr>
          <p:cNvPr id="8" name="Resim 7"/>
          <p:cNvPicPr>
            <a:picLocks noChangeAspect="1"/>
          </p:cNvPicPr>
          <p:nvPr/>
        </p:nvPicPr>
        <p:blipFill>
          <a:blip r:embed="rId4"/>
          <a:stretch>
            <a:fillRect/>
          </a:stretch>
        </p:blipFill>
        <p:spPr>
          <a:xfrm>
            <a:off x="3332078" y="3802661"/>
            <a:ext cx="1885950" cy="1581150"/>
          </a:xfrm>
          <a:prstGeom prst="rect">
            <a:avLst/>
          </a:prstGeom>
        </p:spPr>
      </p:pic>
      <p:pic>
        <p:nvPicPr>
          <p:cNvPr id="9" name="Resim 8"/>
          <p:cNvPicPr>
            <a:picLocks noChangeAspect="1"/>
          </p:cNvPicPr>
          <p:nvPr/>
        </p:nvPicPr>
        <p:blipFill>
          <a:blip r:embed="rId5"/>
          <a:stretch>
            <a:fillRect/>
          </a:stretch>
        </p:blipFill>
        <p:spPr>
          <a:xfrm>
            <a:off x="5436096" y="3801796"/>
            <a:ext cx="1800200" cy="1581150"/>
          </a:xfrm>
          <a:prstGeom prst="rect">
            <a:avLst/>
          </a:prstGeom>
        </p:spPr>
      </p:pic>
    </p:spTree>
    <p:extLst>
      <p:ext uri="{BB962C8B-B14F-4D97-AF65-F5344CB8AC3E}">
        <p14:creationId xmlns:p14="http://schemas.microsoft.com/office/powerpoint/2010/main" val="24855592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5333878" y="3786190"/>
            <a:ext cx="2523700" cy="769441"/>
          </a:xfrm>
          <a:prstGeom prst="rect">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wrap="square">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rPr>
              <a:t>EK-1</a:t>
            </a:r>
          </a:p>
          <a:p>
            <a:pPr algn="ctr" eaLnBrk="0" hangingPunct="0">
              <a:spcBef>
                <a:spcPct val="20000"/>
              </a:spcBef>
              <a:buClr>
                <a:schemeClr val="accent1"/>
              </a:buClr>
              <a:buSzPct val="65000"/>
              <a:buFont typeface="Wingdings" pitchFamily="2" charset="2"/>
              <a:buNone/>
              <a:defRPr/>
            </a:pPr>
            <a:r>
              <a:rPr lang="tr-TR" sz="2000" dirty="0">
                <a:solidFill>
                  <a:schemeClr val="tx1"/>
                </a:solidFill>
                <a:latin typeface="Arial Narrow" pitchFamily="34" charset="0"/>
              </a:rPr>
              <a:t>İşletme ve Faaliyetler</a:t>
            </a:r>
            <a:endParaRPr lang="de-DE" sz="2000" dirty="0">
              <a:solidFill>
                <a:schemeClr val="tx1"/>
              </a:solidFill>
              <a:latin typeface="Arial Narrow" pitchFamily="34" charset="0"/>
            </a:endParaRPr>
          </a:p>
        </p:txBody>
      </p:sp>
      <p:sp>
        <p:nvSpPr>
          <p:cNvPr id="13" name="Text Box 2"/>
          <p:cNvSpPr txBox="1">
            <a:spLocks noChangeArrowheads="1"/>
          </p:cNvSpPr>
          <p:nvPr/>
        </p:nvSpPr>
        <p:spPr bwMode="auto">
          <a:xfrm>
            <a:off x="5405886" y="5286388"/>
            <a:ext cx="2523700" cy="769441"/>
          </a:xfrm>
          <a:prstGeom prst="rect">
            <a:avLst/>
          </a:prstGeom>
          <a:ln>
            <a:headEnd/>
            <a:tailEnd/>
          </a:ln>
          <a:scene3d>
            <a:camera prst="orthographicFront"/>
            <a:lightRig rig="threePt" dir="t"/>
          </a:scene3d>
          <a:sp3d>
            <a:bevelT prst="slope"/>
          </a:sp3d>
        </p:spPr>
        <p:style>
          <a:lnRef idx="1">
            <a:schemeClr val="accent5"/>
          </a:lnRef>
          <a:fillRef idx="2">
            <a:schemeClr val="accent5"/>
          </a:fillRef>
          <a:effectRef idx="1">
            <a:schemeClr val="accent5"/>
          </a:effectRef>
          <a:fontRef idx="minor">
            <a:schemeClr val="dk1"/>
          </a:fontRef>
        </p:style>
        <p:txBody>
          <a:bodyPr wrap="square">
            <a:spAutoFit/>
          </a:bodyPr>
          <a:lstStyle/>
          <a:p>
            <a:pPr algn="ctr" eaLnBrk="0" hangingPunct="0">
              <a:spcBef>
                <a:spcPct val="20000"/>
              </a:spcBef>
              <a:buClr>
                <a:schemeClr val="accent1"/>
              </a:buClr>
              <a:buSzPct val="65000"/>
              <a:buFont typeface="Wingdings" pitchFamily="2" charset="2"/>
              <a:buNone/>
              <a:defRPr/>
            </a:pPr>
            <a:r>
              <a:rPr lang="tr-TR" sz="2000" dirty="0">
                <a:solidFill>
                  <a:schemeClr val="tx1"/>
                </a:solidFill>
              </a:rPr>
              <a:t>Ek-2</a:t>
            </a:r>
          </a:p>
          <a:p>
            <a:pPr algn="ctr" eaLnBrk="0" hangingPunct="0">
              <a:spcBef>
                <a:spcPct val="20000"/>
              </a:spcBef>
              <a:buClr>
                <a:schemeClr val="accent1"/>
              </a:buClr>
              <a:buSzPct val="65000"/>
              <a:buFont typeface="Wingdings" pitchFamily="2" charset="2"/>
              <a:buNone/>
              <a:defRPr/>
            </a:pPr>
            <a:r>
              <a:rPr lang="tr-TR" sz="2000" dirty="0">
                <a:solidFill>
                  <a:schemeClr val="tx1"/>
                </a:solidFill>
                <a:latin typeface="Arial Narrow" pitchFamily="34" charset="0"/>
              </a:rPr>
              <a:t>İşletme ve Faaliyetler</a:t>
            </a:r>
            <a:endParaRPr lang="de-DE" sz="2000" dirty="0">
              <a:solidFill>
                <a:schemeClr val="tx1"/>
              </a:solidFill>
              <a:latin typeface="Arial Narrow" pitchFamily="34" charset="0"/>
            </a:endParaRPr>
          </a:p>
        </p:txBody>
      </p:sp>
      <p:sp>
        <p:nvSpPr>
          <p:cNvPr id="14" name="Text Box 2"/>
          <p:cNvSpPr txBox="1">
            <a:spLocks noChangeArrowheads="1"/>
          </p:cNvSpPr>
          <p:nvPr/>
        </p:nvSpPr>
        <p:spPr bwMode="auto">
          <a:xfrm>
            <a:off x="2404938" y="5286388"/>
            <a:ext cx="2239070" cy="1022932"/>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lstStyle/>
          <a:p>
            <a:pPr>
              <a:spcBef>
                <a:spcPts val="12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000" dirty="0" smtClean="0">
                <a:solidFill>
                  <a:schemeClr val="bg1"/>
                </a:solidFill>
              </a:rPr>
              <a:t>ÇEVRE VE  ŞEHİRCİLİK İL MÜDÜRLÜKLERİ </a:t>
            </a:r>
          </a:p>
          <a:p>
            <a:pPr>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tr-TR" sz="1600" dirty="0">
              <a:solidFill>
                <a:schemeClr val="bg1"/>
              </a:solidFill>
            </a:endParaRPr>
          </a:p>
        </p:txBody>
      </p:sp>
      <p:sp>
        <p:nvSpPr>
          <p:cNvPr id="15" name="Text Box 2"/>
          <p:cNvSpPr txBox="1">
            <a:spLocks noChangeArrowheads="1"/>
          </p:cNvSpPr>
          <p:nvPr/>
        </p:nvSpPr>
        <p:spPr bwMode="auto">
          <a:xfrm>
            <a:off x="2404920" y="3645025"/>
            <a:ext cx="2214578" cy="926984"/>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anchor="ctr"/>
          <a:lstStyle/>
          <a:p>
            <a:pPr algn="ctr">
              <a:lnSpc>
                <a:spcPct val="200000"/>
              </a:lnSpc>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400" dirty="0" smtClean="0">
                <a:solidFill>
                  <a:schemeClr val="bg1"/>
                </a:solidFill>
              </a:rPr>
              <a:t>BAKANLIK</a:t>
            </a:r>
            <a:endParaRPr lang="tr-TR" sz="2400" dirty="0">
              <a:solidFill>
                <a:schemeClr val="bg1"/>
              </a:solidFill>
            </a:endParaRPr>
          </a:p>
          <a:p>
            <a:pPr>
              <a:spcBef>
                <a:spcPts val="1250"/>
              </a:spcBef>
              <a:buFont typeface="Wingdings" pitchFamily="2" charset="2"/>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tr-TR" sz="2000" dirty="0">
                <a:solidFill>
                  <a:schemeClr val="tx1"/>
                </a:solidFill>
              </a:rPr>
              <a:t>                           </a:t>
            </a:r>
          </a:p>
        </p:txBody>
      </p:sp>
      <p:cxnSp>
        <p:nvCxnSpPr>
          <p:cNvPr id="16" name="22 Düz Ok Bağlayıcısı"/>
          <p:cNvCxnSpPr/>
          <p:nvPr/>
        </p:nvCxnSpPr>
        <p:spPr bwMode="auto">
          <a:xfrm>
            <a:off x="1619125" y="4214815"/>
            <a:ext cx="785813"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7" name="24 Düz Ok Bağlayıcısı"/>
          <p:cNvCxnSpPr/>
          <p:nvPr/>
        </p:nvCxnSpPr>
        <p:spPr bwMode="auto">
          <a:xfrm>
            <a:off x="1619125" y="5643565"/>
            <a:ext cx="785813" cy="158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8" name="28 Düz Bağlayıcı"/>
          <p:cNvCxnSpPr/>
          <p:nvPr/>
        </p:nvCxnSpPr>
        <p:spPr bwMode="auto">
          <a:xfrm>
            <a:off x="1592882" y="2634632"/>
            <a:ext cx="26243" cy="3008933"/>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9" name="18 Düz Bağlayıcı"/>
          <p:cNvCxnSpPr/>
          <p:nvPr/>
        </p:nvCxnSpPr>
        <p:spPr bwMode="auto">
          <a:xfrm>
            <a:off x="4619500" y="4143377"/>
            <a:ext cx="714375"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20" name="19 Düz Bağlayıcı"/>
          <p:cNvCxnSpPr/>
          <p:nvPr/>
        </p:nvCxnSpPr>
        <p:spPr bwMode="auto">
          <a:xfrm>
            <a:off x="4619500" y="5643565"/>
            <a:ext cx="786386"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21" name="Text Box 2"/>
          <p:cNvSpPr txBox="1">
            <a:spLocks noChangeArrowheads="1"/>
          </p:cNvSpPr>
          <p:nvPr/>
        </p:nvSpPr>
        <p:spPr bwMode="auto">
          <a:xfrm>
            <a:off x="690408" y="2285992"/>
            <a:ext cx="2971800" cy="437043"/>
          </a:xfrm>
          <a:prstGeom prst="rect">
            <a:avLst/>
          </a:prstGeom>
          <a:blipFill>
            <a:blip r:embed="rId3" cstate="print"/>
            <a:tile tx="0" ty="0" sx="100000" sy="100000" flip="none" algn="tl"/>
          </a:blipFill>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lgn="ctr" eaLnBrk="0" hangingPunct="0">
              <a:lnSpc>
                <a:spcPct val="80000"/>
              </a:lnSpc>
              <a:spcBef>
                <a:spcPct val="20000"/>
              </a:spcBef>
              <a:buClr>
                <a:schemeClr val="accent1"/>
              </a:buClr>
              <a:buSzPct val="65000"/>
              <a:buFont typeface="Wingdings" pitchFamily="2" charset="2"/>
              <a:buNone/>
              <a:defRPr/>
            </a:pPr>
            <a:r>
              <a:rPr lang="tr-TR" sz="2800" dirty="0">
                <a:solidFill>
                  <a:srgbClr val="002060"/>
                </a:solidFill>
                <a:effectLst>
                  <a:outerShdw blurRad="38100" dist="38100" dir="2700000" algn="tl">
                    <a:srgbClr val="FFFFFF"/>
                  </a:outerShdw>
                </a:effectLst>
                <a:latin typeface="Arial Narrow" pitchFamily="34" charset="0"/>
              </a:rPr>
              <a:t>Yetkili </a:t>
            </a:r>
            <a:r>
              <a:rPr lang="tr-TR" sz="2800" dirty="0" smtClean="0">
                <a:solidFill>
                  <a:srgbClr val="002060"/>
                </a:solidFill>
                <a:effectLst>
                  <a:outerShdw blurRad="38100" dist="38100" dir="2700000" algn="tl">
                    <a:srgbClr val="FFFFFF"/>
                  </a:outerShdw>
                </a:effectLst>
                <a:latin typeface="Arial Narrow" pitchFamily="34" charset="0"/>
              </a:rPr>
              <a:t>Merciiler</a:t>
            </a:r>
            <a:endParaRPr lang="tr-TR" sz="2800" dirty="0">
              <a:solidFill>
                <a:srgbClr val="002060"/>
              </a:solidFill>
              <a:effectLst>
                <a:outerShdw blurRad="38100" dist="38100" dir="2700000" algn="tl">
                  <a:srgbClr val="FFFFFF"/>
                </a:outerShdw>
              </a:effectLst>
              <a:latin typeface="Arial Narrow" pitchFamily="34" charset="0"/>
            </a:endParaRPr>
          </a:p>
        </p:txBody>
      </p:sp>
      <p:sp>
        <p:nvSpPr>
          <p:cNvPr id="22" name="1 Başlık"/>
          <p:cNvSpPr txBox="1">
            <a:spLocks/>
          </p:cNvSpPr>
          <p:nvPr/>
        </p:nvSpPr>
        <p:spPr>
          <a:xfrm>
            <a:off x="1907705" y="457003"/>
            <a:ext cx="5328592" cy="1018134"/>
          </a:xfrm>
          <a:prstGeom prst="roundRect">
            <a:avLst/>
          </a:prstGeom>
          <a:blipFill>
            <a:blip r:embed="rId3"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a:lstStyle/>
          <a:p>
            <a:pPr algn="ctr">
              <a:spcBef>
                <a:spcPts val="0"/>
              </a:spcBef>
              <a:buClr>
                <a:schemeClr val="accent1"/>
              </a:buClr>
              <a:buSzPct val="65000"/>
              <a:defRPr/>
            </a:pPr>
            <a:r>
              <a:rPr lang="tr-TR" sz="2800" dirty="0" smtClean="0">
                <a:ln w="12700">
                  <a:solidFill>
                    <a:schemeClr val="tx2">
                      <a:satMod val="155000"/>
                    </a:schemeClr>
                  </a:solidFill>
                  <a:prstDash val="solid"/>
                </a:ln>
                <a:solidFill>
                  <a:schemeClr val="tx1"/>
                </a:solidFill>
              </a:rPr>
              <a:t>ÇEVRE İZİN VE LİSANS YÖNETMELİĞİ</a:t>
            </a:r>
            <a:endParaRPr lang="tr-TR" sz="2800" dirty="0">
              <a:ln w="12700">
                <a:solidFill>
                  <a:schemeClr val="tx2">
                    <a:satMod val="155000"/>
                  </a:schemeClr>
                </a:solidFill>
                <a:prstDash val="solid"/>
              </a:ln>
              <a:solidFill>
                <a:schemeClr val="tx1"/>
              </a:solidFill>
              <a:latin typeface="Arial" charset="0"/>
            </a:endParaRPr>
          </a:p>
        </p:txBody>
      </p:sp>
    </p:spTree>
    <p:extLst>
      <p:ext uri="{BB962C8B-B14F-4D97-AF65-F5344CB8AC3E}">
        <p14:creationId xmlns:p14="http://schemas.microsoft.com/office/powerpoint/2010/main" val="22602434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143853" y="4509120"/>
            <a:ext cx="8929311" cy="1728192"/>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261" y="1364590"/>
            <a:ext cx="8821644" cy="2657475"/>
          </a:xfrm>
          <a:prstGeom prst="rect">
            <a:avLst/>
          </a:prstGeom>
        </p:spPr>
      </p:pic>
    </p:spTree>
    <p:extLst>
      <p:ext uri="{BB962C8B-B14F-4D97-AF65-F5344CB8AC3E}">
        <p14:creationId xmlns:p14="http://schemas.microsoft.com/office/powerpoint/2010/main" val="231370734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15616" y="116632"/>
            <a:ext cx="7858180" cy="714375"/>
          </a:xfrm>
        </p:spPr>
        <p:txBody>
          <a:bodyPr/>
          <a:lstStyle/>
          <a:p>
            <a:r>
              <a:rPr lang="tr-TR" dirty="0" smtClean="0"/>
              <a:t>Baca gazı hızı ile ilgili hatalar</a:t>
            </a:r>
            <a:endParaRPr lang="tr-TR" dirty="0"/>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12" y="936553"/>
            <a:ext cx="9059316" cy="2880320"/>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9507" y="3828281"/>
            <a:ext cx="9104337" cy="3000375"/>
          </a:xfrm>
          <a:prstGeom prst="rect">
            <a:avLst/>
          </a:prstGeom>
        </p:spPr>
      </p:pic>
    </p:spTree>
    <p:extLst>
      <p:ext uri="{BB962C8B-B14F-4D97-AF65-F5344CB8AC3E}">
        <p14:creationId xmlns:p14="http://schemas.microsoft.com/office/powerpoint/2010/main" val="75304748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214290"/>
            <a:ext cx="9144000" cy="2062582"/>
          </a:xfrm>
        </p:spPr>
        <p:txBody>
          <a:bodyPr>
            <a:normAutofit/>
          </a:bodyPr>
          <a:lstStyle/>
          <a:p>
            <a:pPr algn="just"/>
            <a:r>
              <a:rPr lang="tr-TR" sz="3200" dirty="0" smtClean="0"/>
              <a:t>Ölçüm raporlarında düzeltme hesaplamalarında kullanılan basınç, sıcaklık ve nem parametrelerinde sisteme yüklenmesi gerekmektedir.</a:t>
            </a:r>
            <a:endParaRPr lang="tr-TR" sz="3200" dirty="0"/>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496" y="2996952"/>
            <a:ext cx="9108504" cy="2524125"/>
          </a:xfrm>
          <a:prstGeom prst="rect">
            <a:avLst/>
          </a:prstGeom>
        </p:spPr>
      </p:pic>
    </p:spTree>
    <p:extLst>
      <p:ext uri="{BB962C8B-B14F-4D97-AF65-F5344CB8AC3E}">
        <p14:creationId xmlns:p14="http://schemas.microsoft.com/office/powerpoint/2010/main" val="39130994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43608" y="0"/>
            <a:ext cx="7858180" cy="714375"/>
          </a:xfrm>
        </p:spPr>
        <p:txBody>
          <a:bodyPr/>
          <a:lstStyle/>
          <a:p>
            <a:r>
              <a:rPr lang="tr-TR" dirty="0" smtClean="0"/>
              <a:t>Nem Hataları</a:t>
            </a:r>
            <a:endParaRPr lang="tr-TR" dirty="0"/>
          </a:p>
        </p:txBody>
      </p:sp>
      <p:pic>
        <p:nvPicPr>
          <p:cNvPr id="5" name="Resim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651" y="714375"/>
            <a:ext cx="9132155" cy="1952625"/>
          </a:xfrm>
          <a:prstGeom prst="rect">
            <a:avLst/>
          </a:prstGeom>
        </p:spPr>
      </p:pic>
      <p:pic>
        <p:nvPicPr>
          <p:cNvPr id="6" name="Resim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651" y="2864888"/>
            <a:ext cx="9036496" cy="1885950"/>
          </a:xfrm>
          <a:prstGeom prst="rect">
            <a:avLst/>
          </a:prstGeom>
        </p:spPr>
      </p:pic>
      <p:pic>
        <p:nvPicPr>
          <p:cNvPr id="9" name="Resim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010150"/>
            <a:ext cx="9144000" cy="1847850"/>
          </a:xfrm>
          <a:prstGeom prst="rect">
            <a:avLst/>
          </a:prstGeom>
        </p:spPr>
      </p:pic>
    </p:spTree>
    <p:extLst>
      <p:ext uri="{BB962C8B-B14F-4D97-AF65-F5344CB8AC3E}">
        <p14:creationId xmlns:p14="http://schemas.microsoft.com/office/powerpoint/2010/main" val="132191792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Nem Hataları</a:t>
            </a:r>
            <a:endParaRPr lang="tr-TR" dirty="0"/>
          </a:p>
        </p:txBody>
      </p:sp>
      <p:pic>
        <p:nvPicPr>
          <p:cNvPr id="3" name="Resim 2"/>
          <p:cNvPicPr>
            <a:picLocks noChangeAspect="1"/>
          </p:cNvPicPr>
          <p:nvPr/>
        </p:nvPicPr>
        <p:blipFill>
          <a:blip r:embed="rId2"/>
          <a:stretch>
            <a:fillRect/>
          </a:stretch>
        </p:blipFill>
        <p:spPr>
          <a:xfrm>
            <a:off x="885825" y="1395412"/>
            <a:ext cx="7372350" cy="4067175"/>
          </a:xfrm>
          <a:prstGeom prst="rect">
            <a:avLst/>
          </a:prstGeom>
        </p:spPr>
      </p:pic>
    </p:spTree>
    <p:extLst>
      <p:ext uri="{BB962C8B-B14F-4D97-AF65-F5344CB8AC3E}">
        <p14:creationId xmlns:p14="http://schemas.microsoft.com/office/powerpoint/2010/main" val="233085119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80848" y="260648"/>
            <a:ext cx="8963151" cy="714375"/>
          </a:xfrm>
        </p:spPr>
        <p:txBody>
          <a:bodyPr>
            <a:normAutofit fontScale="90000"/>
          </a:bodyPr>
          <a:lstStyle/>
          <a:p>
            <a:r>
              <a:rPr lang="tr-TR" dirty="0" smtClean="0"/>
              <a:t>Standarda belirtilen hükümlere uyulmaması ?</a:t>
            </a:r>
            <a:endParaRPr lang="tr-TR" dirty="0"/>
          </a:p>
        </p:txBody>
      </p:sp>
      <p:pic>
        <p:nvPicPr>
          <p:cNvPr id="4" name="Resim 3"/>
          <p:cNvPicPr>
            <a:picLocks noChangeAspect="1"/>
          </p:cNvPicPr>
          <p:nvPr/>
        </p:nvPicPr>
        <p:blipFill>
          <a:blip r:embed="rId2"/>
          <a:stretch>
            <a:fillRect/>
          </a:stretch>
        </p:blipFill>
        <p:spPr>
          <a:xfrm>
            <a:off x="180849" y="1797817"/>
            <a:ext cx="2749930" cy="1847850"/>
          </a:xfrm>
          <a:prstGeom prst="rect">
            <a:avLst/>
          </a:prstGeom>
        </p:spPr>
      </p:pic>
      <p:pic>
        <p:nvPicPr>
          <p:cNvPr id="6" name="Resim 5"/>
          <p:cNvPicPr>
            <a:picLocks noChangeAspect="1"/>
          </p:cNvPicPr>
          <p:nvPr/>
        </p:nvPicPr>
        <p:blipFill>
          <a:blip r:embed="rId3"/>
          <a:stretch>
            <a:fillRect/>
          </a:stretch>
        </p:blipFill>
        <p:spPr>
          <a:xfrm>
            <a:off x="2935002" y="1143891"/>
            <a:ext cx="2790825" cy="866775"/>
          </a:xfrm>
          <a:prstGeom prst="rect">
            <a:avLst/>
          </a:prstGeom>
        </p:spPr>
      </p:pic>
      <p:pic>
        <p:nvPicPr>
          <p:cNvPr id="7" name="Resim 6"/>
          <p:cNvPicPr>
            <a:picLocks noChangeAspect="1"/>
          </p:cNvPicPr>
          <p:nvPr/>
        </p:nvPicPr>
        <p:blipFill>
          <a:blip r:embed="rId4"/>
          <a:stretch>
            <a:fillRect/>
          </a:stretch>
        </p:blipFill>
        <p:spPr>
          <a:xfrm>
            <a:off x="2942994" y="1763216"/>
            <a:ext cx="3028950" cy="1962150"/>
          </a:xfrm>
          <a:prstGeom prst="rect">
            <a:avLst/>
          </a:prstGeom>
        </p:spPr>
      </p:pic>
      <p:pic>
        <p:nvPicPr>
          <p:cNvPr id="8" name="Resim 7"/>
          <p:cNvPicPr>
            <a:picLocks noChangeAspect="1"/>
          </p:cNvPicPr>
          <p:nvPr/>
        </p:nvPicPr>
        <p:blipFill>
          <a:blip r:embed="rId5"/>
          <a:stretch>
            <a:fillRect/>
          </a:stretch>
        </p:blipFill>
        <p:spPr>
          <a:xfrm>
            <a:off x="237894" y="1087610"/>
            <a:ext cx="2705100" cy="819150"/>
          </a:xfrm>
          <a:prstGeom prst="rect">
            <a:avLst/>
          </a:prstGeom>
        </p:spPr>
      </p:pic>
      <p:pic>
        <p:nvPicPr>
          <p:cNvPr id="9" name="Resim 8"/>
          <p:cNvPicPr>
            <a:picLocks noChangeAspect="1"/>
          </p:cNvPicPr>
          <p:nvPr/>
        </p:nvPicPr>
        <p:blipFill>
          <a:blip r:embed="rId6"/>
          <a:stretch>
            <a:fillRect/>
          </a:stretch>
        </p:blipFill>
        <p:spPr>
          <a:xfrm>
            <a:off x="5596480" y="1162116"/>
            <a:ext cx="2724150" cy="704850"/>
          </a:xfrm>
          <a:prstGeom prst="rect">
            <a:avLst/>
          </a:prstGeom>
        </p:spPr>
      </p:pic>
      <p:pic>
        <p:nvPicPr>
          <p:cNvPr id="11" name="Resim 10"/>
          <p:cNvPicPr>
            <a:picLocks noChangeAspect="1"/>
          </p:cNvPicPr>
          <p:nvPr/>
        </p:nvPicPr>
        <p:blipFill>
          <a:blip r:embed="rId7"/>
          <a:stretch>
            <a:fillRect/>
          </a:stretch>
        </p:blipFill>
        <p:spPr>
          <a:xfrm>
            <a:off x="5391692" y="1915616"/>
            <a:ext cx="3133725" cy="1809750"/>
          </a:xfrm>
          <a:prstGeom prst="rect">
            <a:avLst/>
          </a:prstGeom>
        </p:spPr>
      </p:pic>
      <p:pic>
        <p:nvPicPr>
          <p:cNvPr id="3" name="Resim 2"/>
          <p:cNvPicPr>
            <a:picLocks noChangeAspect="1"/>
          </p:cNvPicPr>
          <p:nvPr/>
        </p:nvPicPr>
        <p:blipFill>
          <a:blip r:embed="rId8"/>
          <a:stretch>
            <a:fillRect/>
          </a:stretch>
        </p:blipFill>
        <p:spPr>
          <a:xfrm>
            <a:off x="96403" y="4653136"/>
            <a:ext cx="2800350" cy="2057400"/>
          </a:xfrm>
          <a:prstGeom prst="rect">
            <a:avLst/>
          </a:prstGeom>
        </p:spPr>
      </p:pic>
      <p:pic>
        <p:nvPicPr>
          <p:cNvPr id="10" name="Resim 9"/>
          <p:cNvPicPr>
            <a:picLocks noChangeAspect="1"/>
          </p:cNvPicPr>
          <p:nvPr/>
        </p:nvPicPr>
        <p:blipFill>
          <a:blip r:embed="rId9"/>
          <a:stretch>
            <a:fillRect/>
          </a:stretch>
        </p:blipFill>
        <p:spPr>
          <a:xfrm>
            <a:off x="183868" y="4004505"/>
            <a:ext cx="2647950" cy="381000"/>
          </a:xfrm>
          <a:prstGeom prst="rect">
            <a:avLst/>
          </a:prstGeom>
        </p:spPr>
      </p:pic>
      <p:pic>
        <p:nvPicPr>
          <p:cNvPr id="12" name="Resim 11"/>
          <p:cNvPicPr>
            <a:picLocks noChangeAspect="1"/>
          </p:cNvPicPr>
          <p:nvPr/>
        </p:nvPicPr>
        <p:blipFill>
          <a:blip r:embed="rId10"/>
          <a:stretch>
            <a:fillRect/>
          </a:stretch>
        </p:blipFill>
        <p:spPr>
          <a:xfrm>
            <a:off x="2831818" y="3955824"/>
            <a:ext cx="2676525" cy="400050"/>
          </a:xfrm>
          <a:prstGeom prst="rect">
            <a:avLst/>
          </a:prstGeom>
        </p:spPr>
      </p:pic>
      <p:pic>
        <p:nvPicPr>
          <p:cNvPr id="13" name="Resim 12"/>
          <p:cNvPicPr>
            <a:picLocks noChangeAspect="1"/>
          </p:cNvPicPr>
          <p:nvPr/>
        </p:nvPicPr>
        <p:blipFill>
          <a:blip r:embed="rId11"/>
          <a:stretch>
            <a:fillRect/>
          </a:stretch>
        </p:blipFill>
        <p:spPr>
          <a:xfrm>
            <a:off x="2763097" y="4439133"/>
            <a:ext cx="2895600" cy="1966193"/>
          </a:xfrm>
          <a:prstGeom prst="rect">
            <a:avLst/>
          </a:prstGeom>
        </p:spPr>
      </p:pic>
      <p:pic>
        <p:nvPicPr>
          <p:cNvPr id="14" name="Resim 13"/>
          <p:cNvPicPr>
            <a:picLocks noChangeAspect="1"/>
          </p:cNvPicPr>
          <p:nvPr/>
        </p:nvPicPr>
        <p:blipFill>
          <a:blip r:embed="rId12"/>
          <a:stretch>
            <a:fillRect/>
          </a:stretch>
        </p:blipFill>
        <p:spPr>
          <a:xfrm>
            <a:off x="5868144" y="3954166"/>
            <a:ext cx="2524125" cy="390525"/>
          </a:xfrm>
          <a:prstGeom prst="rect">
            <a:avLst/>
          </a:prstGeom>
        </p:spPr>
      </p:pic>
      <p:pic>
        <p:nvPicPr>
          <p:cNvPr id="15" name="Resim 14"/>
          <p:cNvPicPr>
            <a:picLocks noChangeAspect="1"/>
          </p:cNvPicPr>
          <p:nvPr/>
        </p:nvPicPr>
        <p:blipFill>
          <a:blip r:embed="rId13"/>
          <a:stretch>
            <a:fillRect/>
          </a:stretch>
        </p:blipFill>
        <p:spPr>
          <a:xfrm>
            <a:off x="5525041" y="4460666"/>
            <a:ext cx="2867025" cy="1848654"/>
          </a:xfrm>
          <a:prstGeom prst="rect">
            <a:avLst/>
          </a:prstGeom>
        </p:spPr>
      </p:pic>
    </p:spTree>
    <p:extLst>
      <p:ext uri="{BB962C8B-B14F-4D97-AF65-F5344CB8AC3E}">
        <p14:creationId xmlns:p14="http://schemas.microsoft.com/office/powerpoint/2010/main" val="116953482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67544" y="188640"/>
            <a:ext cx="7858180" cy="714375"/>
          </a:xfrm>
        </p:spPr>
        <p:txBody>
          <a:bodyPr/>
          <a:lstStyle/>
          <a:p>
            <a:r>
              <a:rPr lang="tr-TR" dirty="0"/>
              <a:t>Debi ve yanlış değerlendirme hataları</a:t>
            </a:r>
          </a:p>
        </p:txBody>
      </p:sp>
      <p:pic>
        <p:nvPicPr>
          <p:cNvPr id="3" name="Resim 2"/>
          <p:cNvPicPr>
            <a:picLocks noChangeAspect="1"/>
          </p:cNvPicPr>
          <p:nvPr/>
        </p:nvPicPr>
        <p:blipFill>
          <a:blip r:embed="rId2"/>
          <a:stretch>
            <a:fillRect/>
          </a:stretch>
        </p:blipFill>
        <p:spPr>
          <a:xfrm>
            <a:off x="539552" y="903015"/>
            <a:ext cx="7920880" cy="5550321"/>
          </a:xfrm>
          <a:prstGeom prst="rect">
            <a:avLst/>
          </a:prstGeom>
        </p:spPr>
      </p:pic>
    </p:spTree>
    <p:extLst>
      <p:ext uri="{BB962C8B-B14F-4D97-AF65-F5344CB8AC3E}">
        <p14:creationId xmlns:p14="http://schemas.microsoft.com/office/powerpoint/2010/main" val="173020366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23728" y="44624"/>
            <a:ext cx="8229600" cy="620688"/>
          </a:xfrm>
        </p:spPr>
        <p:txBody>
          <a:bodyPr>
            <a:normAutofit fontScale="90000"/>
          </a:bodyPr>
          <a:lstStyle/>
          <a:p>
            <a:r>
              <a:rPr lang="tr-TR" dirty="0" smtClean="0"/>
              <a:t>Hesaplama hataları</a:t>
            </a:r>
            <a:endParaRPr lang="tr-TR" dirty="0"/>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546583" y="548680"/>
            <a:ext cx="7416824" cy="4536504"/>
          </a:xfrm>
          <a:prstGeom prst="rect">
            <a:avLst/>
          </a:prstGeom>
        </p:spPr>
      </p:pic>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583" y="5085184"/>
            <a:ext cx="7416824" cy="1584176"/>
          </a:xfrm>
          <a:prstGeom prst="rect">
            <a:avLst/>
          </a:prstGeom>
        </p:spPr>
      </p:pic>
    </p:spTree>
    <p:extLst>
      <p:ext uri="{BB962C8B-B14F-4D97-AF65-F5344CB8AC3E}">
        <p14:creationId xmlns:p14="http://schemas.microsoft.com/office/powerpoint/2010/main" val="28691700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0667" y="5661248"/>
            <a:ext cx="8229600" cy="504056"/>
          </a:xfrm>
        </p:spPr>
        <p:txBody>
          <a:bodyPr>
            <a:normAutofit/>
          </a:bodyPr>
          <a:lstStyle/>
          <a:p>
            <a:r>
              <a:rPr lang="tr-TR" dirty="0" err="1" smtClean="0"/>
              <a:t>İzokinetik</a:t>
            </a:r>
            <a:r>
              <a:rPr lang="tr-TR" dirty="0" smtClean="0"/>
              <a:t> örnekleme hataları</a:t>
            </a:r>
            <a:endParaRPr lang="tr-TR" dirty="0"/>
          </a:p>
        </p:txBody>
      </p:sp>
      <p:pic>
        <p:nvPicPr>
          <p:cNvPr id="6" name="Resim 5"/>
          <p:cNvPicPr>
            <a:picLocks noChangeAspect="1"/>
          </p:cNvPicPr>
          <p:nvPr/>
        </p:nvPicPr>
        <p:blipFill>
          <a:blip r:embed="rId2"/>
          <a:stretch>
            <a:fillRect/>
          </a:stretch>
        </p:blipFill>
        <p:spPr>
          <a:xfrm>
            <a:off x="467544" y="1495906"/>
            <a:ext cx="2838450" cy="1123950"/>
          </a:xfrm>
          <a:prstGeom prst="rect">
            <a:avLst/>
          </a:prstGeom>
        </p:spPr>
      </p:pic>
      <p:pic>
        <p:nvPicPr>
          <p:cNvPr id="7" name="Resim 6"/>
          <p:cNvPicPr>
            <a:picLocks noChangeAspect="1"/>
          </p:cNvPicPr>
          <p:nvPr/>
        </p:nvPicPr>
        <p:blipFill>
          <a:blip r:embed="rId3"/>
          <a:stretch>
            <a:fillRect/>
          </a:stretch>
        </p:blipFill>
        <p:spPr>
          <a:xfrm>
            <a:off x="467544" y="2754424"/>
            <a:ext cx="2838450" cy="1085850"/>
          </a:xfrm>
          <a:prstGeom prst="rect">
            <a:avLst/>
          </a:prstGeom>
        </p:spPr>
      </p:pic>
      <p:pic>
        <p:nvPicPr>
          <p:cNvPr id="8" name="Resim 7"/>
          <p:cNvPicPr>
            <a:picLocks noChangeAspect="1"/>
          </p:cNvPicPr>
          <p:nvPr/>
        </p:nvPicPr>
        <p:blipFill>
          <a:blip r:embed="rId4"/>
          <a:stretch>
            <a:fillRect/>
          </a:stretch>
        </p:blipFill>
        <p:spPr>
          <a:xfrm>
            <a:off x="510406" y="4001586"/>
            <a:ext cx="2752725" cy="1266825"/>
          </a:xfrm>
          <a:prstGeom prst="rect">
            <a:avLst/>
          </a:prstGeom>
        </p:spPr>
      </p:pic>
      <p:pic>
        <p:nvPicPr>
          <p:cNvPr id="9" name="Resim 8"/>
          <p:cNvPicPr>
            <a:picLocks noChangeAspect="1"/>
          </p:cNvPicPr>
          <p:nvPr/>
        </p:nvPicPr>
        <p:blipFill>
          <a:blip r:embed="rId5"/>
          <a:stretch>
            <a:fillRect/>
          </a:stretch>
        </p:blipFill>
        <p:spPr>
          <a:xfrm>
            <a:off x="4788024" y="1484784"/>
            <a:ext cx="2362200" cy="1166494"/>
          </a:xfrm>
          <a:prstGeom prst="rect">
            <a:avLst/>
          </a:prstGeom>
        </p:spPr>
      </p:pic>
      <p:pic>
        <p:nvPicPr>
          <p:cNvPr id="10" name="Resim 9"/>
          <p:cNvPicPr>
            <a:picLocks noChangeAspect="1"/>
          </p:cNvPicPr>
          <p:nvPr/>
        </p:nvPicPr>
        <p:blipFill>
          <a:blip r:embed="rId6"/>
          <a:stretch>
            <a:fillRect/>
          </a:stretch>
        </p:blipFill>
        <p:spPr>
          <a:xfrm>
            <a:off x="4788024" y="2871957"/>
            <a:ext cx="2286000" cy="1213354"/>
          </a:xfrm>
          <a:prstGeom prst="rect">
            <a:avLst/>
          </a:prstGeom>
        </p:spPr>
      </p:pic>
      <p:pic>
        <p:nvPicPr>
          <p:cNvPr id="11" name="Resim 10"/>
          <p:cNvPicPr>
            <a:picLocks noChangeAspect="1"/>
          </p:cNvPicPr>
          <p:nvPr/>
        </p:nvPicPr>
        <p:blipFill>
          <a:blip r:embed="rId7"/>
          <a:stretch>
            <a:fillRect/>
          </a:stretch>
        </p:blipFill>
        <p:spPr>
          <a:xfrm>
            <a:off x="4788024" y="4179689"/>
            <a:ext cx="2219325" cy="1390578"/>
          </a:xfrm>
          <a:prstGeom prst="rect">
            <a:avLst/>
          </a:prstGeom>
        </p:spPr>
      </p:pic>
    </p:spTree>
    <p:extLst>
      <p:ext uri="{BB962C8B-B14F-4D97-AF65-F5344CB8AC3E}">
        <p14:creationId xmlns:p14="http://schemas.microsoft.com/office/powerpoint/2010/main" val="40295292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49</a:t>
            </a:fld>
            <a:endParaRPr lang="tr-TR">
              <a:solidFill>
                <a:srgbClr val="000000">
                  <a:tint val="75000"/>
                </a:srgbClr>
              </a:solidFill>
            </a:endParaRPr>
          </a:p>
        </p:txBody>
      </p:sp>
      <p:pic>
        <p:nvPicPr>
          <p:cNvPr id="6" name="Resim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032" y="620688"/>
            <a:ext cx="8784977" cy="2847975"/>
          </a:xfrm>
          <a:prstGeom prst="rect">
            <a:avLst/>
          </a:prstGeom>
        </p:spPr>
      </p:pic>
      <p:pic>
        <p:nvPicPr>
          <p:cNvPr id="8" name="Resim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9032" y="3861048"/>
            <a:ext cx="8874968" cy="2333625"/>
          </a:xfrm>
          <a:prstGeom prst="rect">
            <a:avLst/>
          </a:prstGeom>
        </p:spPr>
      </p:pic>
    </p:spTree>
    <p:extLst>
      <p:ext uri="{BB962C8B-B14F-4D97-AF65-F5344CB8AC3E}">
        <p14:creationId xmlns:p14="http://schemas.microsoft.com/office/powerpoint/2010/main" val="2849481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2"/>
          <p:cNvSpPr txBox="1">
            <a:spLocks noGrp="1" noChangeArrowheads="1"/>
          </p:cNvSpPr>
          <p:nvPr>
            <p:ph type="title"/>
          </p:nvPr>
        </p:nvSpPr>
        <p:spPr bwMode="auto">
          <a:xfrm>
            <a:off x="971600" y="3615407"/>
            <a:ext cx="4896544" cy="461665"/>
          </a:xfrm>
          <a:prstGeom prst="rect">
            <a:avLst/>
          </a:prstGeom>
          <a:solidFill>
            <a:srgbClr val="CCFFFF"/>
          </a:solidFill>
          <a:ln w="19050">
            <a:solidFill>
              <a:sysClr val="windowText" lastClr="000000"/>
            </a:solidFill>
            <a:miter lim="800000"/>
            <a:headEnd/>
            <a:tailEnd/>
          </a:ln>
          <a:effectLst>
            <a:glow rad="63500">
              <a:srgbClr val="4F81BD">
                <a:satMod val="175000"/>
                <a:alpha val="40000"/>
              </a:srgbClr>
            </a:glow>
          </a:effectLst>
          <a:scene3d>
            <a:camera prst="orthographicFront"/>
            <a:lightRig rig="threePt" dir="t"/>
          </a:scene3d>
          <a:sp3d>
            <a:bevelT prst="convex"/>
          </a:sp3d>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200" b="0" i="0" u="none" strike="noStrike" kern="0" cap="none" spc="0" normalizeH="0" baseline="0" noProof="0" dirty="0" smtClean="0">
                <a:ln>
                  <a:noFill/>
                </a:ln>
                <a:solidFill>
                  <a:prstClr val="black"/>
                </a:solidFill>
                <a:effectLst/>
                <a:uLnTx/>
                <a:uFillTx/>
                <a:latin typeface="Times New Roman" pitchFamily="18" charset="0"/>
              </a:rPr>
              <a:t>  </a:t>
            </a:r>
            <a:r>
              <a:rPr kumimoji="0" lang="tr-TR" sz="2400" b="0" i="0" u="none" strike="noStrike" kern="0" cap="none" spc="0" normalizeH="0" baseline="0" noProof="0" dirty="0" smtClean="0">
                <a:ln>
                  <a:noFill/>
                </a:ln>
                <a:solidFill>
                  <a:prstClr val="black"/>
                </a:solidFill>
                <a:effectLst/>
                <a:uLnTx/>
                <a:uFillTx/>
                <a:latin typeface="Times New Roman" pitchFamily="18" charset="0"/>
              </a:rPr>
              <a:t>Geçici</a:t>
            </a:r>
            <a:r>
              <a:rPr kumimoji="0" lang="tr-TR" sz="2200" b="0" i="0" u="none" strike="noStrike" kern="0" cap="none" spc="0" normalizeH="0" baseline="0" noProof="0" dirty="0" smtClean="0">
                <a:ln>
                  <a:noFill/>
                </a:ln>
                <a:solidFill>
                  <a:prstClr val="black"/>
                </a:solidFill>
                <a:effectLst/>
                <a:uLnTx/>
                <a:uFillTx/>
                <a:latin typeface="Times New Roman" pitchFamily="18" charset="0"/>
              </a:rPr>
              <a:t> Faaliyet Belgesi Alınması</a:t>
            </a:r>
          </a:p>
        </p:txBody>
      </p:sp>
      <p:pic>
        <p:nvPicPr>
          <p:cNvPr id="6" name="Picture 2" descr="http://inovision.net/wp-content/uploads/2013/03/process.jpg">
            <a:hlinkClick r:id="rId2"/>
          </p:cNvPr>
          <p:cNvPicPr>
            <a:picLocks noGrp="1" noChangeAspect="1" noChangeArrowheads="1"/>
          </p:cNvPicPr>
          <p:nvPr>
            <p:ph type="pic" idx="1"/>
          </p:nvPr>
        </p:nvPicPr>
        <p:blipFill>
          <a:blip r:embed="rId3" cstate="email">
            <a:extLst>
              <a:ext uri="{28A0092B-C50C-407E-A947-70E740481C1C}">
                <a14:useLocalDpi xmlns:a14="http://schemas.microsoft.com/office/drawing/2010/main"/>
              </a:ext>
            </a:extLst>
          </a:blip>
          <a:srcRect t="12740" b="12740"/>
          <a:stretch>
            <a:fillRect/>
          </a:stretch>
        </p:blipFill>
        <p:spPr bwMode="auto">
          <a:xfrm>
            <a:off x="5585065" y="3776366"/>
            <a:ext cx="1872208" cy="15830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dirty="0">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endParaRPr lang="tr-TR" dirty="0">
              <a:solidFill>
                <a:srgbClr val="000000">
                  <a:tint val="75000"/>
                </a:srgbClr>
              </a:solidFill>
            </a:endParaRPr>
          </a:p>
        </p:txBody>
      </p:sp>
      <p:grpSp>
        <p:nvGrpSpPr>
          <p:cNvPr id="11" name="13 Grup"/>
          <p:cNvGrpSpPr/>
          <p:nvPr/>
        </p:nvGrpSpPr>
        <p:grpSpPr>
          <a:xfrm>
            <a:off x="889142" y="2019237"/>
            <a:ext cx="4979002" cy="812503"/>
            <a:chOff x="0" y="335746"/>
            <a:chExt cx="4979002" cy="812503"/>
          </a:xfrm>
          <a:scene3d>
            <a:camera prst="orthographicFront"/>
            <a:lightRig rig="threePt" dir="t"/>
          </a:scene3d>
        </p:grpSpPr>
        <p:sp>
          <p:nvSpPr>
            <p:cNvPr id="12" name="14 Yuvarlatılmış Dikdörtgen"/>
            <p:cNvSpPr/>
            <p:nvPr/>
          </p:nvSpPr>
          <p:spPr>
            <a:xfrm>
              <a:off x="0" y="335746"/>
              <a:ext cx="4979002" cy="812503"/>
            </a:xfrm>
            <a:prstGeom prst="roundRect">
              <a:avLst>
                <a:gd name="adj" fmla="val 10000"/>
              </a:avLst>
            </a:prstGeom>
            <a:blipFill rotWithShape="0">
              <a:blip r:embed="rId4" cstate="print"/>
              <a:tile tx="0" ty="0" sx="100000" sy="100000" flip="none" algn="tl"/>
            </a:blipFill>
            <a:ln w="25400" cap="flat" cmpd="sng" algn="ctr">
              <a:solidFill>
                <a:sysClr val="window" lastClr="FFFFFF">
                  <a:hueOff val="0"/>
                  <a:satOff val="0"/>
                  <a:lumOff val="0"/>
                  <a:alphaOff val="0"/>
                </a:sysClr>
              </a:solidFill>
              <a:prstDash val="solid"/>
            </a:ln>
            <a:effectLst/>
            <a:sp3d>
              <a:bevelT prst="slope"/>
            </a:sp3d>
          </p:spPr>
        </p:sp>
        <p:sp>
          <p:nvSpPr>
            <p:cNvPr id="13" name="Yuvarlatılmış Dikdörtgen 4"/>
            <p:cNvSpPr/>
            <p:nvPr/>
          </p:nvSpPr>
          <p:spPr>
            <a:xfrm>
              <a:off x="23797" y="359543"/>
              <a:ext cx="4931408" cy="764909"/>
            </a:xfrm>
            <a:prstGeom prst="rect">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ln>
            <a:effectLst>
              <a:outerShdw blurRad="40000" dist="20000" dir="5400000" rotWithShape="0">
                <a:srgbClr val="000000">
                  <a:alpha val="38000"/>
                </a:srgbClr>
              </a:outerShdw>
            </a:effectLst>
            <a:sp3d>
              <a:bevelT prst="slope"/>
            </a:sp3d>
          </p:spPr>
          <p:txBody>
            <a:bodyPr spcFirstLastPara="0" vert="horz" wrap="square" lIns="38100" tIns="25400" rIns="38100" bIns="25400" numCol="1" spcCol="1270" anchor="ctr" anchorCtr="0">
              <a:noAutofit/>
            </a:bodyPr>
            <a:lstStyle/>
            <a:p>
              <a:pPr marL="0" marR="0" lvl="0" indent="0" algn="ctr" defTabSz="889000" eaLnBrk="1" fontAlgn="auto" latinLnBrk="0" hangingPunct="1">
                <a:lnSpc>
                  <a:spcPct val="90000"/>
                </a:lnSpc>
                <a:spcBef>
                  <a:spcPts val="0"/>
                </a:spcBef>
                <a:spcAft>
                  <a:spcPct val="35000"/>
                </a:spcAft>
                <a:buClrTx/>
                <a:buSzTx/>
                <a:buFontTx/>
                <a:buNone/>
                <a:tabLst/>
                <a:defRPr/>
              </a:pPr>
              <a:r>
                <a:rPr kumimoji="0" lang="tr-TR" sz="2000" b="0" i="0" u="none" strike="noStrike" kern="0" cap="none" spc="0" normalizeH="0" baseline="0" noProof="0" dirty="0" smtClean="0">
                  <a:ln>
                    <a:noFill/>
                  </a:ln>
                  <a:solidFill>
                    <a:prstClr val="black"/>
                  </a:solidFill>
                  <a:effectLst/>
                  <a:uLnTx/>
                  <a:uFillTx/>
                  <a:latin typeface="Times New Roman" pitchFamily="18" charset="0"/>
                  <a:ea typeface="+mn-ea"/>
                  <a:cs typeface="+mn-cs"/>
                </a:rPr>
                <a:t>Çevre izin ve/veya çevre izin ve lisansı süreci </a:t>
              </a:r>
            </a:p>
            <a:p>
              <a:pPr marL="0" marR="0" lvl="0" indent="0" algn="ctr" defTabSz="889000" eaLnBrk="1" fontAlgn="auto" latinLnBrk="0" hangingPunct="1">
                <a:lnSpc>
                  <a:spcPct val="90000"/>
                </a:lnSpc>
                <a:spcBef>
                  <a:spcPts val="0"/>
                </a:spcBef>
                <a:spcAft>
                  <a:spcPct val="35000"/>
                </a:spcAft>
                <a:buClrTx/>
                <a:buSzTx/>
                <a:buFontTx/>
                <a:buNone/>
                <a:tabLst/>
                <a:defRPr/>
              </a:pPr>
              <a:r>
                <a:rPr kumimoji="0" lang="tr-TR" sz="2000" b="0" i="0" u="none" strike="noStrike" kern="0" cap="none" spc="0" normalizeH="0" baseline="0" noProof="0" dirty="0" smtClean="0">
                  <a:ln>
                    <a:noFill/>
                  </a:ln>
                  <a:solidFill>
                    <a:prstClr val="black"/>
                  </a:solidFill>
                  <a:effectLst/>
                  <a:uLnTx/>
                  <a:uFillTx/>
                  <a:latin typeface="Times New Roman" pitchFamily="18" charset="0"/>
                  <a:ea typeface="+mn-ea"/>
                  <a:cs typeface="+mn-cs"/>
                </a:rPr>
                <a:t>iki aşamalıdır;</a:t>
              </a:r>
              <a:endParaRPr kumimoji="0" lang="tr-TR" sz="2000" b="0" i="0" u="none" strike="noStrike" kern="0" cap="none" spc="0" normalizeH="0" baseline="0" noProof="0" dirty="0" smtClean="0">
                <a:ln>
                  <a:noFill/>
                </a:ln>
                <a:solidFill>
                  <a:prstClr val="black"/>
                </a:solidFill>
                <a:effectLst/>
                <a:uLnTx/>
                <a:uFillTx/>
                <a:latin typeface="Calibri"/>
                <a:ea typeface="+mn-ea"/>
                <a:cs typeface="+mn-cs"/>
              </a:endParaRPr>
            </a:p>
          </p:txBody>
        </p:sp>
      </p:grpSp>
      <p:sp>
        <p:nvSpPr>
          <p:cNvPr id="16" name="Text Box 2"/>
          <p:cNvSpPr txBox="1">
            <a:spLocks noGrp="1" noChangeArrowheads="1"/>
          </p:cNvSpPr>
          <p:nvPr>
            <p:ph type="body" sz="half" idx="2"/>
          </p:nvPr>
        </p:nvSpPr>
        <p:spPr bwMode="auto">
          <a:xfrm>
            <a:off x="1043608" y="4941168"/>
            <a:ext cx="5112568" cy="830997"/>
          </a:xfrm>
          <a:prstGeom prst="rect">
            <a:avLst/>
          </a:prstGeom>
          <a:solidFill>
            <a:srgbClr val="CCFFFF"/>
          </a:solidFill>
          <a:ln w="19050">
            <a:solidFill>
              <a:sysClr val="windowText" lastClr="000000"/>
            </a:solidFill>
            <a:miter lim="800000"/>
            <a:headEnd/>
            <a:tailEnd/>
          </a:ln>
          <a:effectLst>
            <a:glow rad="63500">
              <a:srgbClr val="4F81BD">
                <a:satMod val="175000"/>
                <a:alpha val="40000"/>
              </a:srgbClr>
            </a:glow>
          </a:effectLst>
          <a:scene3d>
            <a:camera prst="orthographicFront"/>
            <a:lightRig rig="threePt" dir="t"/>
          </a:scene3d>
          <a:sp3d>
            <a:bevelT prst="convex"/>
          </a:sp3d>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400" b="0" i="0" u="none" strike="noStrike" kern="0" cap="none" spc="0" normalizeH="0" baseline="0" noProof="0" dirty="0" smtClean="0">
                <a:ln>
                  <a:noFill/>
                </a:ln>
                <a:solidFill>
                  <a:prstClr val="black"/>
                </a:solidFill>
                <a:effectLst/>
                <a:uLnTx/>
                <a:uFillTx/>
                <a:latin typeface="Times New Roman" pitchFamily="18" charset="0"/>
              </a:rPr>
              <a:t>Çevre İzin ve Lisans Sürecinin Tamamlanması</a:t>
            </a:r>
          </a:p>
        </p:txBody>
      </p:sp>
      <p:sp>
        <p:nvSpPr>
          <p:cNvPr id="26" name="Aşağı Ok 25"/>
          <p:cNvSpPr/>
          <p:nvPr/>
        </p:nvSpPr>
        <p:spPr>
          <a:xfrm>
            <a:off x="3083558" y="2924944"/>
            <a:ext cx="192298"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7" name="Aşağı Ok 26"/>
          <p:cNvSpPr/>
          <p:nvPr/>
        </p:nvSpPr>
        <p:spPr>
          <a:xfrm>
            <a:off x="3083559" y="4279838"/>
            <a:ext cx="192298"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598590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slide(fromBottom)">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1560" y="332656"/>
            <a:ext cx="8229600" cy="536923"/>
          </a:xfrm>
        </p:spPr>
        <p:txBody>
          <a:bodyPr>
            <a:normAutofit/>
          </a:bodyPr>
          <a:lstStyle/>
          <a:p>
            <a:r>
              <a:rPr lang="tr-TR" sz="2800" dirty="0" smtClean="0">
                <a:latin typeface="Times New Roman" panose="02020603050405020304" pitchFamily="18" charset="0"/>
                <a:cs typeface="Times New Roman" panose="02020603050405020304" pitchFamily="18" charset="0"/>
              </a:rPr>
              <a:t>3 ardışık ölçüm süreleri arasındaki hatalar</a:t>
            </a:r>
            <a:endParaRPr lang="tr-TR" sz="2800" dirty="0">
              <a:latin typeface="Times New Roman" panose="02020603050405020304" pitchFamily="18" charset="0"/>
              <a:cs typeface="Times New Roman" panose="02020603050405020304" pitchFamily="18" charset="0"/>
            </a:endParaRPr>
          </a:p>
        </p:txBody>
      </p:sp>
      <p:pic>
        <p:nvPicPr>
          <p:cNvPr id="6" name="Resim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412776"/>
            <a:ext cx="2746468" cy="3627825"/>
          </a:xfrm>
          <a:prstGeom prst="rect">
            <a:avLst/>
          </a:prstGeom>
        </p:spPr>
      </p:pic>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46468" y="1373873"/>
            <a:ext cx="3168352" cy="3666728"/>
          </a:xfrm>
          <a:prstGeom prst="rect">
            <a:avLst/>
          </a:prstGeom>
        </p:spPr>
      </p:pic>
      <p:pic>
        <p:nvPicPr>
          <p:cNvPr id="8" name="Resim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27193" y="1343769"/>
            <a:ext cx="2957983" cy="3646119"/>
          </a:xfrm>
          <a:prstGeom prst="rect">
            <a:avLst/>
          </a:prstGeom>
        </p:spPr>
      </p:pic>
    </p:spTree>
    <p:extLst>
      <p:ext uri="{BB962C8B-B14F-4D97-AF65-F5344CB8AC3E}">
        <p14:creationId xmlns:p14="http://schemas.microsoft.com/office/powerpoint/2010/main" val="388631841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7200" y="-40241"/>
            <a:ext cx="8229600" cy="1143000"/>
          </a:xfrm>
        </p:spPr>
        <p:txBody>
          <a:bodyPr>
            <a:normAutofit fontScale="90000"/>
          </a:bodyPr>
          <a:lstStyle/>
          <a:p>
            <a:r>
              <a:rPr lang="tr-TR" dirty="0" smtClean="0"/>
              <a:t>3 ardışık ölçüm arasındaki süre farklılıkları</a:t>
            </a:r>
            <a:endParaRPr lang="tr-TR" dirty="0"/>
          </a:p>
        </p:txBody>
      </p:sp>
      <p:pic>
        <p:nvPicPr>
          <p:cNvPr id="6" name="Resim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9932" y="1102759"/>
            <a:ext cx="3053043" cy="5326980"/>
          </a:xfrm>
          <a:prstGeom prst="rect">
            <a:avLst/>
          </a:prstGeom>
        </p:spPr>
      </p:pic>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82975" y="1240296"/>
            <a:ext cx="2778050" cy="5095875"/>
          </a:xfrm>
          <a:prstGeom prst="rect">
            <a:avLst/>
          </a:prstGeom>
        </p:spPr>
      </p:pic>
      <p:pic>
        <p:nvPicPr>
          <p:cNvPr id="9" name="Resim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27094" y="1263777"/>
            <a:ext cx="3003599" cy="5133975"/>
          </a:xfrm>
          <a:prstGeom prst="rect">
            <a:avLst/>
          </a:prstGeom>
        </p:spPr>
      </p:pic>
    </p:spTree>
    <p:extLst>
      <p:ext uri="{BB962C8B-B14F-4D97-AF65-F5344CB8AC3E}">
        <p14:creationId xmlns:p14="http://schemas.microsoft.com/office/powerpoint/2010/main" val="19436166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971600" y="1988840"/>
            <a:ext cx="5904656" cy="1444749"/>
          </a:xfrm>
          <a:prstGeom prst="rect">
            <a:avLst/>
          </a:prstGeom>
        </p:spPr>
      </p:pic>
      <p:pic>
        <p:nvPicPr>
          <p:cNvPr id="4" name="Resim 3"/>
          <p:cNvPicPr>
            <a:picLocks noChangeAspect="1"/>
          </p:cNvPicPr>
          <p:nvPr/>
        </p:nvPicPr>
        <p:blipFill>
          <a:blip r:embed="rId3"/>
          <a:stretch>
            <a:fillRect/>
          </a:stretch>
        </p:blipFill>
        <p:spPr>
          <a:xfrm>
            <a:off x="971600" y="3645024"/>
            <a:ext cx="5976664" cy="1080120"/>
          </a:xfrm>
          <a:prstGeom prst="rect">
            <a:avLst/>
          </a:prstGeom>
        </p:spPr>
      </p:pic>
      <p:pic>
        <p:nvPicPr>
          <p:cNvPr id="5" name="Resim 4"/>
          <p:cNvPicPr>
            <a:picLocks noChangeAspect="1"/>
          </p:cNvPicPr>
          <p:nvPr/>
        </p:nvPicPr>
        <p:blipFill>
          <a:blip r:embed="rId4"/>
          <a:stretch>
            <a:fillRect/>
          </a:stretch>
        </p:blipFill>
        <p:spPr>
          <a:xfrm>
            <a:off x="971600" y="4959205"/>
            <a:ext cx="5904656" cy="990075"/>
          </a:xfrm>
          <a:prstGeom prst="rect">
            <a:avLst/>
          </a:prstGeom>
        </p:spPr>
      </p:pic>
      <p:sp>
        <p:nvSpPr>
          <p:cNvPr id="6" name="Unvan 1"/>
          <p:cNvSpPr>
            <a:spLocks noGrp="1"/>
          </p:cNvSpPr>
          <p:nvPr>
            <p:ph type="title"/>
          </p:nvPr>
        </p:nvSpPr>
        <p:spPr>
          <a:xfrm>
            <a:off x="611560" y="332656"/>
            <a:ext cx="7858180" cy="714375"/>
          </a:xfrm>
        </p:spPr>
        <p:txBody>
          <a:bodyPr/>
          <a:lstStyle/>
          <a:p>
            <a:r>
              <a:rPr lang="tr-TR" dirty="0" smtClean="0"/>
              <a:t>Ölçüm noktalarındaki süre hataları</a:t>
            </a:r>
            <a:endParaRPr lang="tr-TR" dirty="0"/>
          </a:p>
        </p:txBody>
      </p:sp>
    </p:spTree>
    <p:extLst>
      <p:ext uri="{BB962C8B-B14F-4D97-AF65-F5344CB8AC3E}">
        <p14:creationId xmlns:p14="http://schemas.microsoft.com/office/powerpoint/2010/main" val="1319680702"/>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56176" y="1772816"/>
            <a:ext cx="2530624" cy="4353347"/>
          </a:xfrm>
        </p:spPr>
        <p:txBody>
          <a:bodyPr>
            <a:normAutofit/>
          </a:bodyPr>
          <a:lstStyle/>
          <a:p>
            <a:r>
              <a:rPr lang="tr-TR" sz="2800" dirty="0" smtClean="0">
                <a:latin typeface="Times New Roman" panose="02020603050405020304" pitchFamily="18" charset="0"/>
                <a:cs typeface="Times New Roman" panose="02020603050405020304" pitchFamily="18" charset="0"/>
              </a:rPr>
              <a:t>Ölçüm tarihleri arasındaki hatalar</a:t>
            </a:r>
            <a:endParaRPr lang="tr-TR" sz="2800" dirty="0">
              <a:latin typeface="Times New Roman" panose="02020603050405020304" pitchFamily="18" charset="0"/>
              <a:cs typeface="Times New Roman" panose="02020603050405020304" pitchFamily="18" charset="0"/>
            </a:endParaRPr>
          </a:p>
        </p:txBody>
      </p:sp>
      <p:pic>
        <p:nvPicPr>
          <p:cNvPr id="7" name="Resim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226"/>
            <a:ext cx="5544616" cy="2304256"/>
          </a:xfrm>
          <a:prstGeom prst="rect">
            <a:avLst/>
          </a:prstGeom>
        </p:spPr>
      </p:pic>
      <p:pic>
        <p:nvPicPr>
          <p:cNvPr id="8" name="Resim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883" y="2347757"/>
            <a:ext cx="5419725" cy="1945340"/>
          </a:xfrm>
          <a:prstGeom prst="rect">
            <a:avLst/>
          </a:prstGeom>
        </p:spPr>
      </p:pic>
      <p:pic>
        <p:nvPicPr>
          <p:cNvPr id="9" name="Resim 8"/>
          <p:cNvPicPr>
            <a:picLocks noChangeAspect="1"/>
          </p:cNvPicPr>
          <p:nvPr/>
        </p:nvPicPr>
        <p:blipFill>
          <a:blip r:embed="rId4"/>
          <a:stretch>
            <a:fillRect/>
          </a:stretch>
        </p:blipFill>
        <p:spPr>
          <a:xfrm>
            <a:off x="0" y="4293097"/>
            <a:ext cx="5400675" cy="2028825"/>
          </a:xfrm>
          <a:prstGeom prst="rect">
            <a:avLst/>
          </a:prstGeom>
        </p:spPr>
      </p:pic>
    </p:spTree>
    <p:extLst>
      <p:ext uri="{BB962C8B-B14F-4D97-AF65-F5344CB8AC3E}">
        <p14:creationId xmlns:p14="http://schemas.microsoft.com/office/powerpoint/2010/main" val="14070877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57200" y="116632"/>
            <a:ext cx="8229600" cy="1512168"/>
          </a:xfrm>
        </p:spPr>
        <p:txBody>
          <a:bodyPr>
            <a:normAutofit fontScale="90000"/>
          </a:bodyPr>
          <a:lstStyle/>
          <a:p>
            <a:r>
              <a:rPr lang="tr-TR" dirty="0" smtClean="0"/>
              <a:t>Emisyon Ölçüm </a:t>
            </a:r>
            <a:r>
              <a:rPr lang="tr-TR" smtClean="0"/>
              <a:t>Raporundaki ölçüm </a:t>
            </a:r>
            <a:r>
              <a:rPr lang="tr-TR" dirty="0" smtClean="0"/>
              <a:t>tarihi ile Emisyon Özet Raporundaki tarihlerin uyuşmaması</a:t>
            </a:r>
            <a:endParaRPr lang="tr-TR" dirty="0"/>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395536" y="1628800"/>
            <a:ext cx="8229600" cy="1907087"/>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54</a:t>
            </a:fld>
            <a:endParaRPr lang="tr-TR">
              <a:solidFill>
                <a:srgbClr val="000000">
                  <a:tint val="75000"/>
                </a:srgbClr>
              </a:solidFill>
            </a:endParaRPr>
          </a:p>
        </p:txBody>
      </p:sp>
      <p:pic>
        <p:nvPicPr>
          <p:cNvPr id="7" name="Resi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528" y="4149080"/>
            <a:ext cx="8496945" cy="1419225"/>
          </a:xfrm>
          <a:prstGeom prst="rect">
            <a:avLst/>
          </a:prstGeom>
        </p:spPr>
      </p:pic>
    </p:spTree>
    <p:extLst>
      <p:ext uri="{BB962C8B-B14F-4D97-AF65-F5344CB8AC3E}">
        <p14:creationId xmlns:p14="http://schemas.microsoft.com/office/powerpoint/2010/main" val="10620095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87152" y="2264073"/>
            <a:ext cx="8229600" cy="4274839"/>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55</a:t>
            </a:fld>
            <a:endParaRPr lang="tr-TR">
              <a:solidFill>
                <a:srgbClr val="000000">
                  <a:tint val="75000"/>
                </a:srgbClr>
              </a:solidFill>
            </a:endParaRPr>
          </a:p>
        </p:txBody>
      </p:sp>
      <p:pic>
        <p:nvPicPr>
          <p:cNvPr id="7" name="Resim 6"/>
          <p:cNvPicPr>
            <a:picLocks noChangeAspect="1"/>
          </p:cNvPicPr>
          <p:nvPr/>
        </p:nvPicPr>
        <p:blipFill>
          <a:blip r:embed="rId3"/>
          <a:stretch>
            <a:fillRect/>
          </a:stretch>
        </p:blipFill>
        <p:spPr>
          <a:xfrm>
            <a:off x="296690" y="260648"/>
            <a:ext cx="8010525" cy="1762125"/>
          </a:xfrm>
          <a:prstGeom prst="rect">
            <a:avLst/>
          </a:prstGeom>
        </p:spPr>
      </p:pic>
    </p:spTree>
    <p:extLst>
      <p:ext uri="{BB962C8B-B14F-4D97-AF65-F5344CB8AC3E}">
        <p14:creationId xmlns:p14="http://schemas.microsoft.com/office/powerpoint/2010/main" val="22356507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a:stretch>
            <a:fillRect/>
          </a:stretch>
        </p:blipFill>
        <p:spPr>
          <a:xfrm>
            <a:off x="755576" y="404664"/>
            <a:ext cx="6048672" cy="864096"/>
          </a:xfrm>
          <a:prstGeom prst="rect">
            <a:avLst/>
          </a:prstGeom>
        </p:spPr>
      </p:pic>
      <p:pic>
        <p:nvPicPr>
          <p:cNvPr id="6" name="İçerik Yer Tutucusu 5"/>
          <p:cNvPicPr>
            <a:picLocks noGrp="1" noChangeAspect="1"/>
          </p:cNvPicPr>
          <p:nvPr>
            <p:ph idx="1"/>
          </p:nvPr>
        </p:nvPicPr>
        <p:blipFill>
          <a:blip r:embed="rId3"/>
          <a:stretch>
            <a:fillRect/>
          </a:stretch>
        </p:blipFill>
        <p:spPr>
          <a:xfrm>
            <a:off x="179512" y="1556792"/>
            <a:ext cx="8856984" cy="4608512"/>
          </a:xfrm>
          <a:prstGeom prst="rect">
            <a:avLst/>
          </a:prstGeom>
        </p:spPr>
      </p:pic>
    </p:spTree>
    <p:extLst>
      <p:ext uri="{BB962C8B-B14F-4D97-AF65-F5344CB8AC3E}">
        <p14:creationId xmlns:p14="http://schemas.microsoft.com/office/powerpoint/2010/main" val="34550739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3751" y="-6909"/>
            <a:ext cx="9036496" cy="579090"/>
          </a:xfrm>
        </p:spPr>
        <p:txBody>
          <a:bodyPr>
            <a:noAutofit/>
          </a:bodyPr>
          <a:lstStyle/>
          <a:p>
            <a:r>
              <a:rPr lang="tr-TR" sz="3200" dirty="0" smtClean="0"/>
              <a:t>Kapsamda olmayan parametrelerin raporlanması</a:t>
            </a:r>
            <a:endParaRPr lang="tr-TR" sz="3200" dirty="0"/>
          </a:p>
        </p:txBody>
      </p:sp>
      <p:pic>
        <p:nvPicPr>
          <p:cNvPr id="6" name="İçerik Yer Tutucusu 5"/>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37579" y="484514"/>
            <a:ext cx="8229600" cy="2570551"/>
          </a:xfrm>
          <a:prstGeom prst="rect">
            <a:avLst/>
          </a:prstGeom>
        </p:spPr>
      </p:pic>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57</a:t>
            </a:fld>
            <a:endParaRPr lang="tr-TR">
              <a:solidFill>
                <a:srgbClr val="000000">
                  <a:tint val="75000"/>
                </a:srgbClr>
              </a:solidFill>
            </a:endParaRPr>
          </a:p>
        </p:txBody>
      </p:sp>
      <p:pic>
        <p:nvPicPr>
          <p:cNvPr id="3" name="Resim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716" y="3089073"/>
            <a:ext cx="8668841" cy="1581150"/>
          </a:xfrm>
          <a:prstGeom prst="rect">
            <a:avLst/>
          </a:prstGeom>
        </p:spPr>
      </p:pic>
      <p:pic>
        <p:nvPicPr>
          <p:cNvPr id="7" name="Resim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0489" y="4733170"/>
            <a:ext cx="8893652" cy="2016224"/>
          </a:xfrm>
          <a:prstGeom prst="rect">
            <a:avLst/>
          </a:prstGeom>
        </p:spPr>
      </p:pic>
    </p:spTree>
    <p:extLst>
      <p:ext uri="{BB962C8B-B14F-4D97-AF65-F5344CB8AC3E}">
        <p14:creationId xmlns:p14="http://schemas.microsoft.com/office/powerpoint/2010/main" val="1012040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55432" y="132464"/>
            <a:ext cx="7858180" cy="714375"/>
          </a:xfrm>
        </p:spPr>
        <p:txBody>
          <a:bodyPr>
            <a:normAutofit fontScale="90000"/>
          </a:bodyPr>
          <a:lstStyle/>
          <a:p>
            <a:r>
              <a:rPr lang="tr-TR" dirty="0" smtClean="0"/>
              <a:t>Tek bir hacimsel debi ile değerlendirme?</a:t>
            </a:r>
            <a:endParaRPr lang="tr-TR" dirty="0"/>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88" y="949974"/>
            <a:ext cx="9144000" cy="1491089"/>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95" y="2397496"/>
            <a:ext cx="9144000" cy="1735460"/>
          </a:xfrm>
          <a:prstGeom prst="rect">
            <a:avLst/>
          </a:prstGeom>
        </p:spPr>
      </p:pic>
      <p:pic>
        <p:nvPicPr>
          <p:cNvPr id="5" name="Resim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680" y="4082933"/>
            <a:ext cx="9149185" cy="1066800"/>
          </a:xfrm>
          <a:prstGeom prst="rect">
            <a:avLst/>
          </a:prstGeom>
        </p:spPr>
      </p:pic>
      <p:pic>
        <p:nvPicPr>
          <p:cNvPr id="6" name="Resim 5"/>
          <p:cNvPicPr>
            <a:picLocks noChangeAspect="1"/>
          </p:cNvPicPr>
          <p:nvPr/>
        </p:nvPicPr>
        <p:blipFill>
          <a:blip r:embed="rId5"/>
          <a:stretch>
            <a:fillRect/>
          </a:stretch>
        </p:blipFill>
        <p:spPr>
          <a:xfrm>
            <a:off x="25045" y="5053602"/>
            <a:ext cx="9118955" cy="1457325"/>
          </a:xfrm>
          <a:prstGeom prst="rect">
            <a:avLst/>
          </a:prstGeom>
        </p:spPr>
      </p:pic>
    </p:spTree>
    <p:extLst>
      <p:ext uri="{BB962C8B-B14F-4D97-AF65-F5344CB8AC3E}">
        <p14:creationId xmlns:p14="http://schemas.microsoft.com/office/powerpoint/2010/main" val="3968852309"/>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9144000" cy="714375"/>
          </a:xfrm>
        </p:spPr>
        <p:txBody>
          <a:bodyPr>
            <a:normAutofit/>
          </a:bodyPr>
          <a:lstStyle/>
          <a:p>
            <a:r>
              <a:rPr lang="tr-TR" sz="2800" dirty="0" smtClean="0"/>
              <a:t>Yönetmelikte istenilen birimlere göre değerlendirme</a:t>
            </a:r>
            <a:endParaRPr lang="tr-TR" sz="2800" dirty="0"/>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70293"/>
            <a:ext cx="9144000" cy="3823519"/>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366" y="4189884"/>
            <a:ext cx="9169366" cy="2668116"/>
          </a:xfrm>
          <a:prstGeom prst="rect">
            <a:avLst/>
          </a:prstGeom>
        </p:spPr>
      </p:pic>
    </p:spTree>
    <p:extLst>
      <p:ext uri="{BB962C8B-B14F-4D97-AF65-F5344CB8AC3E}">
        <p14:creationId xmlns:p14="http://schemas.microsoft.com/office/powerpoint/2010/main" val="42100678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0" y="2852936"/>
            <a:ext cx="9144000" cy="2485787"/>
          </a:xfrm>
          <a:prstGeom prst="roundRect">
            <a:avLst/>
          </a:prstGeom>
          <a:blipFill>
            <a:blip r:embed="rId2" cstate="print"/>
            <a:tile tx="0" ty="0" sx="100000" sy="100000" flip="none" algn="tl"/>
          </a:blipFill>
          <a:ln>
            <a:noFill/>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wrap="square">
            <a:spAutoFit/>
          </a:bodyPr>
          <a:lstStyle/>
          <a:p>
            <a:pPr algn="ctr">
              <a:defRPr/>
            </a:pPr>
            <a:r>
              <a:rPr lang="tr-TR" sz="4000" dirty="0" smtClean="0"/>
              <a:t>I. AŞAMA</a:t>
            </a:r>
          </a:p>
          <a:p>
            <a:pPr algn="ctr">
              <a:defRPr/>
            </a:pPr>
            <a:endParaRPr lang="tr-TR" sz="4000" dirty="0" smtClean="0"/>
          </a:p>
          <a:p>
            <a:pPr algn="ctr">
              <a:defRPr/>
            </a:pPr>
            <a:r>
              <a:rPr lang="tr-TR" sz="4000" dirty="0" smtClean="0"/>
              <a:t>GEÇİCİ FAALİYET BELGESİNİN VERİLMESİ</a:t>
            </a:r>
          </a:p>
          <a:p>
            <a:pPr algn="ctr">
              <a:defRPr/>
            </a:pPr>
            <a:endParaRPr lang="tr-TR" sz="2000" dirty="0"/>
          </a:p>
        </p:txBody>
      </p:sp>
      <p:sp>
        <p:nvSpPr>
          <p:cNvPr id="10" name="1 Başlık"/>
          <p:cNvSpPr txBox="1">
            <a:spLocks/>
          </p:cNvSpPr>
          <p:nvPr/>
        </p:nvSpPr>
        <p:spPr>
          <a:xfrm>
            <a:off x="1835696" y="1052736"/>
            <a:ext cx="5450357" cy="1008112"/>
          </a:xfrm>
          <a:prstGeom prst="roundRect">
            <a:avLst/>
          </a:prstGeom>
          <a:blipFill>
            <a:blip r:embed="rId3"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a:lstStyle/>
          <a:p>
            <a:pPr algn="ctr">
              <a:spcBef>
                <a:spcPts val="0"/>
              </a:spcBef>
              <a:buClr>
                <a:schemeClr val="accent1"/>
              </a:buClr>
              <a:buSzPct val="65000"/>
              <a:defRPr/>
            </a:pPr>
            <a:r>
              <a:rPr lang="tr-TR" sz="2800" dirty="0" smtClean="0">
                <a:ln w="12700">
                  <a:solidFill>
                    <a:schemeClr val="tx2">
                      <a:satMod val="155000"/>
                    </a:schemeClr>
                  </a:solidFill>
                  <a:prstDash val="solid"/>
                </a:ln>
                <a:solidFill>
                  <a:schemeClr val="tx1"/>
                </a:solidFill>
              </a:rPr>
              <a:t>ÇEVRE İZİN VE LİSANS YÖNETMELİĞİ</a:t>
            </a:r>
            <a:endParaRPr lang="tr-TR" sz="2800" dirty="0">
              <a:ln w="12700">
                <a:solidFill>
                  <a:schemeClr val="tx2">
                    <a:satMod val="155000"/>
                  </a:schemeClr>
                </a:solidFill>
                <a:prstDash val="solid"/>
              </a:ln>
              <a:solidFill>
                <a:schemeClr val="tx1"/>
              </a:solidFill>
              <a:latin typeface="Arial" charset="0"/>
            </a:endParaRPr>
          </a:p>
        </p:txBody>
      </p:sp>
    </p:spTree>
    <p:extLst>
      <p:ext uri="{BB962C8B-B14F-4D97-AF65-F5344CB8AC3E}">
        <p14:creationId xmlns:p14="http://schemas.microsoft.com/office/powerpoint/2010/main" val="354601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95536" y="0"/>
            <a:ext cx="8605620" cy="928665"/>
          </a:xfrm>
        </p:spPr>
        <p:txBody>
          <a:bodyPr>
            <a:normAutofit/>
          </a:bodyPr>
          <a:lstStyle/>
          <a:p>
            <a:r>
              <a:rPr lang="tr-TR" sz="2800" dirty="0"/>
              <a:t>Yönetmelikte istenilen birimlere göre değerlendirme</a:t>
            </a:r>
          </a:p>
        </p:txBody>
      </p:sp>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750" y="836712"/>
            <a:ext cx="9036496" cy="3240360"/>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685" y="4189884"/>
            <a:ext cx="9169366" cy="2668116"/>
          </a:xfrm>
          <a:prstGeom prst="rect">
            <a:avLst/>
          </a:prstGeom>
        </p:spPr>
      </p:pic>
    </p:spTree>
    <p:extLst>
      <p:ext uri="{BB962C8B-B14F-4D97-AF65-F5344CB8AC3E}">
        <p14:creationId xmlns:p14="http://schemas.microsoft.com/office/powerpoint/2010/main" val="56484190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5373216"/>
            <a:ext cx="8229600" cy="752947"/>
          </a:xfrm>
        </p:spPr>
        <p:txBody>
          <a:bodyPr>
            <a:normAutofit fontScale="62500" lnSpcReduction="20000"/>
          </a:bodyPr>
          <a:lstStyle/>
          <a:p>
            <a:r>
              <a:rPr lang="tr-TR" dirty="0" smtClean="0"/>
              <a:t>PAH parametresi, SKHKKY  Ek-1 Tablo 1.3.2 de 1. sınıf kanserojen olarak geçmekte olup herhangi bir sınıflandırma yoktur.</a:t>
            </a:r>
            <a:endParaRPr lang="tr-TR" dirty="0"/>
          </a:p>
        </p:txBody>
      </p:sp>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a:solidFill>
                <a:srgbClr val="000000">
                  <a:tint val="75000"/>
                </a:srgbClr>
              </a:solidFill>
            </a:endParaRPr>
          </a:p>
        </p:txBody>
      </p:sp>
      <p:pic>
        <p:nvPicPr>
          <p:cNvPr id="7" name="Resim 6"/>
          <p:cNvPicPr/>
          <p:nvPr/>
        </p:nvPicPr>
        <p:blipFill>
          <a:blip r:embed="rId2" cstate="email">
            <a:extLst>
              <a:ext uri="{28A0092B-C50C-407E-A947-70E740481C1C}">
                <a14:useLocalDpi xmlns:a14="http://schemas.microsoft.com/office/drawing/2010/main"/>
              </a:ext>
            </a:extLst>
          </a:blip>
          <a:stretch>
            <a:fillRect/>
          </a:stretch>
        </p:blipFill>
        <p:spPr>
          <a:xfrm>
            <a:off x="0" y="1"/>
            <a:ext cx="9144000" cy="5229200"/>
          </a:xfrm>
          <a:prstGeom prst="rect">
            <a:avLst/>
          </a:prstGeom>
        </p:spPr>
      </p:pic>
    </p:spTree>
    <p:extLst>
      <p:ext uri="{BB962C8B-B14F-4D97-AF65-F5344CB8AC3E}">
        <p14:creationId xmlns:p14="http://schemas.microsoft.com/office/powerpoint/2010/main" val="24496537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3356992"/>
          </a:xfrm>
          <a:prstGeom prst="rect">
            <a:avLst/>
          </a:prstGeom>
        </p:spPr>
      </p:pic>
      <p:pic>
        <p:nvPicPr>
          <p:cNvPr id="4" name="Resim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356992"/>
            <a:ext cx="9059738" cy="3490516"/>
          </a:xfrm>
          <a:prstGeom prst="rect">
            <a:avLst/>
          </a:prstGeom>
        </p:spPr>
      </p:pic>
    </p:spTree>
    <p:extLst>
      <p:ext uri="{BB962C8B-B14F-4D97-AF65-F5344CB8AC3E}">
        <p14:creationId xmlns:p14="http://schemas.microsoft.com/office/powerpoint/2010/main" val="70396244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çerik Yer Tutucusu 7"/>
          <p:cNvSpPr>
            <a:spLocks noGrp="1"/>
          </p:cNvSpPr>
          <p:nvPr>
            <p:ph idx="1"/>
          </p:nvPr>
        </p:nvSpPr>
        <p:spPr>
          <a:xfrm>
            <a:off x="457200" y="1600201"/>
            <a:ext cx="8229600" cy="2404864"/>
          </a:xfrm>
        </p:spPr>
        <p:txBody>
          <a:bodyPr/>
          <a:lstStyle/>
          <a:p>
            <a:r>
              <a:rPr lang="tr-TR" dirty="0" smtClean="0"/>
              <a:t>VOC </a:t>
            </a:r>
            <a:r>
              <a:rPr lang="tr-TR" dirty="0"/>
              <a:t>ölçümlerinde analiz yapılması halinde, MSDS </a:t>
            </a:r>
            <a:r>
              <a:rPr lang="tr-TR" dirty="0" err="1"/>
              <a:t>lere</a:t>
            </a:r>
            <a:r>
              <a:rPr lang="tr-TR" dirty="0"/>
              <a:t> ve kapasite raporlarında yer alan hammaddelere bakılarak analizi yapılacak parametreler tespit edilmelidir.</a:t>
            </a:r>
          </a:p>
          <a:p>
            <a:pPr marL="0" indent="0">
              <a:buNone/>
            </a:pPr>
            <a:endParaRPr lang="tr-TR" dirty="0"/>
          </a:p>
        </p:txBody>
      </p:sp>
    </p:spTree>
    <p:extLst>
      <p:ext uri="{BB962C8B-B14F-4D97-AF65-F5344CB8AC3E}">
        <p14:creationId xmlns:p14="http://schemas.microsoft.com/office/powerpoint/2010/main" val="42567895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9316125"/>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513343"/>
            <a:ext cx="9144000" cy="1268760"/>
          </a:xfrm>
        </p:spPr>
        <p:txBody>
          <a:bodyPr>
            <a:normAutofit fontScale="77500" lnSpcReduction="20000"/>
          </a:bodyPr>
          <a:lstStyle/>
          <a:p>
            <a:pPr algn="just"/>
            <a:r>
              <a:rPr lang="tr-TR" dirty="0" smtClean="0"/>
              <a:t>TOC </a:t>
            </a:r>
            <a:r>
              <a:rPr lang="tr-TR" dirty="0"/>
              <a:t>ölçümü birinci sınıfa giren organik bileşiklerin sınır değerlerine göre değerlendirilmiş olup aşılmadığı belirtilmiştir, ancak VOC arasında yer alan ve benzer tesislerde oluştuğu bilinen “Benzen” parametresi üçüncü sınıfa giren kanserojen maddeler kapsamındadır ve düşük sınır değerdedir özellikle benzen parametresi olmak üzere ayrıntılı VOC analizi yapılması gerekli görülmektedir.​</a:t>
            </a:r>
          </a:p>
          <a:p>
            <a:endParaRPr lang="tr-TR" dirty="0"/>
          </a:p>
        </p:txBody>
      </p:sp>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dirty="0">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65</a:t>
            </a:fld>
            <a:endParaRPr lang="tr-TR">
              <a:solidFill>
                <a:srgbClr val="000000">
                  <a:tint val="75000"/>
                </a:srgbClr>
              </a:solidFill>
            </a:endParaRPr>
          </a:p>
        </p:txBody>
      </p:sp>
      <p:pic>
        <p:nvPicPr>
          <p:cNvPr id="6" name="Resim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205059"/>
            <a:ext cx="9036496" cy="1143000"/>
          </a:xfrm>
          <a:prstGeom prst="rect">
            <a:avLst/>
          </a:prstGeom>
        </p:spPr>
      </p:pic>
      <p:pic>
        <p:nvPicPr>
          <p:cNvPr id="7" name="Resim 6"/>
          <p:cNvPicPr>
            <a:picLocks noChangeAspect="1"/>
          </p:cNvPicPr>
          <p:nvPr/>
        </p:nvPicPr>
        <p:blipFill>
          <a:blip r:embed="rId3"/>
          <a:stretch>
            <a:fillRect/>
          </a:stretch>
        </p:blipFill>
        <p:spPr>
          <a:xfrm>
            <a:off x="194171" y="3484564"/>
            <a:ext cx="6943725" cy="1571625"/>
          </a:xfrm>
          <a:prstGeom prst="rect">
            <a:avLst/>
          </a:prstGeom>
        </p:spPr>
      </p:pic>
      <p:pic>
        <p:nvPicPr>
          <p:cNvPr id="8" name="Resim 7"/>
          <p:cNvPicPr>
            <a:picLocks noChangeAspect="1"/>
          </p:cNvPicPr>
          <p:nvPr/>
        </p:nvPicPr>
        <p:blipFill>
          <a:blip r:embed="rId4"/>
          <a:stretch>
            <a:fillRect/>
          </a:stretch>
        </p:blipFill>
        <p:spPr>
          <a:xfrm>
            <a:off x="194171" y="5088732"/>
            <a:ext cx="8210550" cy="1600200"/>
          </a:xfrm>
          <a:prstGeom prst="rect">
            <a:avLst/>
          </a:prstGeom>
        </p:spPr>
      </p:pic>
    </p:spTree>
    <p:extLst>
      <p:ext uri="{BB962C8B-B14F-4D97-AF65-F5344CB8AC3E}">
        <p14:creationId xmlns:p14="http://schemas.microsoft.com/office/powerpoint/2010/main" val="13517352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sim 6"/>
          <p:cNvPicPr>
            <a:picLocks noChangeAspect="1"/>
          </p:cNvPicPr>
          <p:nvPr/>
        </p:nvPicPr>
        <p:blipFill>
          <a:blip r:embed="rId2"/>
          <a:stretch>
            <a:fillRect/>
          </a:stretch>
        </p:blipFill>
        <p:spPr>
          <a:xfrm>
            <a:off x="77480" y="-9511"/>
            <a:ext cx="8943975" cy="952500"/>
          </a:xfrm>
          <a:prstGeom prst="rect">
            <a:avLst/>
          </a:prstGeom>
        </p:spPr>
      </p:pic>
      <p:pic>
        <p:nvPicPr>
          <p:cNvPr id="10" name="Resim 9"/>
          <p:cNvPicPr>
            <a:picLocks noChangeAspect="1"/>
          </p:cNvPicPr>
          <p:nvPr/>
        </p:nvPicPr>
        <p:blipFill>
          <a:blip r:embed="rId3"/>
          <a:stretch>
            <a:fillRect/>
          </a:stretch>
        </p:blipFill>
        <p:spPr>
          <a:xfrm>
            <a:off x="87561" y="4982631"/>
            <a:ext cx="8943975" cy="771525"/>
          </a:xfrm>
          <a:prstGeom prst="rect">
            <a:avLst/>
          </a:prstGeom>
        </p:spPr>
      </p:pic>
      <p:pic>
        <p:nvPicPr>
          <p:cNvPr id="11" name="Resim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561" y="5767593"/>
            <a:ext cx="8948251" cy="666750"/>
          </a:xfrm>
          <a:prstGeom prst="rect">
            <a:avLst/>
          </a:prstGeom>
        </p:spPr>
      </p:pic>
      <p:pic>
        <p:nvPicPr>
          <p:cNvPr id="2" name="Resim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0286" y="942307"/>
            <a:ext cx="8860839" cy="781050"/>
          </a:xfrm>
          <a:prstGeom prst="rect">
            <a:avLst/>
          </a:prstGeom>
        </p:spPr>
      </p:pic>
      <p:pic>
        <p:nvPicPr>
          <p:cNvPr id="3" name="Resim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3599" y="1697250"/>
            <a:ext cx="8871735" cy="1562100"/>
          </a:xfrm>
          <a:prstGeom prst="rect">
            <a:avLst/>
          </a:prstGeom>
        </p:spPr>
      </p:pic>
      <p:pic>
        <p:nvPicPr>
          <p:cNvPr id="6" name="Resim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3497" y="3259350"/>
            <a:ext cx="8851937" cy="390525"/>
          </a:xfrm>
          <a:prstGeom prst="rect">
            <a:avLst/>
          </a:prstGeom>
        </p:spPr>
      </p:pic>
      <p:pic>
        <p:nvPicPr>
          <p:cNvPr id="9" name="Resim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34393" y="3663312"/>
            <a:ext cx="8841041" cy="1305882"/>
          </a:xfrm>
          <a:prstGeom prst="rect">
            <a:avLst/>
          </a:prstGeom>
        </p:spPr>
      </p:pic>
    </p:spTree>
    <p:extLst>
      <p:ext uri="{BB962C8B-B14F-4D97-AF65-F5344CB8AC3E}">
        <p14:creationId xmlns:p14="http://schemas.microsoft.com/office/powerpoint/2010/main" val="13525510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Teyit Ölçümlerinde rapor tarihi esas alınır.</a:t>
            </a:r>
          </a:p>
          <a:p>
            <a:r>
              <a:rPr lang="tr-TR" dirty="0" smtClean="0"/>
              <a:t>Çevre İznine esas sunulan Emisyon Ölçüm Raporunda ilk ölçüm tarihi dikkate alınmalıdır.</a:t>
            </a:r>
            <a:endParaRPr lang="tr-TR" dirty="0"/>
          </a:p>
        </p:txBody>
      </p:sp>
      <p:sp>
        <p:nvSpPr>
          <p:cNvPr id="4" name="Veri Yer Tutucusu 3"/>
          <p:cNvSpPr>
            <a:spLocks noGrp="1"/>
          </p:cNvSpPr>
          <p:nvPr>
            <p:ph type="dt" sz="half" idx="10"/>
          </p:nvPr>
        </p:nvSpPr>
        <p:spPr/>
        <p:txBody>
          <a:bodyPr/>
          <a:lstStyle/>
          <a:p>
            <a:pPr>
              <a:defRPr/>
            </a:pPr>
            <a:fld id="{1E8F9437-5FAE-466E-8CAF-280C73CF43AD}" type="datetime1">
              <a:rPr lang="tr-TR" smtClean="0">
                <a:solidFill>
                  <a:srgbClr val="000000">
                    <a:tint val="75000"/>
                  </a:srgbClr>
                </a:solidFill>
              </a:rPr>
              <a:pPr>
                <a:defRPr/>
              </a:pPr>
              <a:t>30.10.2020</a:t>
            </a:fld>
            <a:endParaRPr lang="tr-TR" dirty="0">
              <a:solidFill>
                <a:srgbClr val="000000">
                  <a:tint val="75000"/>
                </a:srgbClr>
              </a:solidFill>
            </a:endParaRPr>
          </a:p>
        </p:txBody>
      </p:sp>
      <p:sp>
        <p:nvSpPr>
          <p:cNvPr id="5" name="Slayt Numarası Yer Tutucusu 4"/>
          <p:cNvSpPr>
            <a:spLocks noGrp="1"/>
          </p:cNvSpPr>
          <p:nvPr>
            <p:ph type="sldNum" sz="quarter" idx="12"/>
          </p:nvPr>
        </p:nvSpPr>
        <p:spPr/>
        <p:txBody>
          <a:bodyPr/>
          <a:lstStyle/>
          <a:p>
            <a:pPr>
              <a:defRPr/>
            </a:pPr>
            <a:fld id="{AA7BDB1D-7091-4CD1-B735-DD5CE50B49A8}" type="slidenum">
              <a:rPr lang="tr-TR" smtClean="0">
                <a:solidFill>
                  <a:srgbClr val="000000">
                    <a:tint val="75000"/>
                  </a:srgbClr>
                </a:solidFill>
              </a:rPr>
              <a:pPr>
                <a:defRPr/>
              </a:pPr>
              <a:t>67</a:t>
            </a:fld>
            <a:endParaRPr lang="tr-TR">
              <a:solidFill>
                <a:srgbClr val="000000">
                  <a:tint val="75000"/>
                </a:srgbClr>
              </a:solidFill>
            </a:endParaRPr>
          </a:p>
        </p:txBody>
      </p:sp>
    </p:spTree>
    <p:extLst>
      <p:ext uri="{BB962C8B-B14F-4D97-AF65-F5344CB8AC3E}">
        <p14:creationId xmlns:p14="http://schemas.microsoft.com/office/powerpoint/2010/main" val="7577558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4 Metin kutusu"/>
          <p:cNvSpPr txBox="1">
            <a:spLocks noChangeArrowheads="1"/>
          </p:cNvSpPr>
          <p:nvPr/>
        </p:nvSpPr>
        <p:spPr bwMode="auto">
          <a:xfrm>
            <a:off x="1475656" y="4869158"/>
            <a:ext cx="6587703" cy="1200329"/>
          </a:xfrm>
          <a:prstGeom prst="rect">
            <a:avLst/>
          </a:prstGeom>
          <a:noFill/>
          <a:ln w="9525">
            <a:noFill/>
            <a:miter lim="800000"/>
            <a:headEnd/>
            <a:tailEnd/>
          </a:ln>
        </p:spPr>
        <p:txBody>
          <a:bodyPr wrap="square">
            <a:spAutoFit/>
          </a:bodyPr>
          <a:lstStyle/>
          <a:p>
            <a:pPr algn="ctr"/>
            <a:r>
              <a:rPr lang="tr-TR" sz="3600" dirty="0">
                <a:solidFill>
                  <a:srgbClr val="C00000"/>
                </a:solidFill>
              </a:rPr>
              <a:t>İLGİNİZ İÇİN TEŞEKKÜR </a:t>
            </a:r>
            <a:r>
              <a:rPr lang="tr-TR" sz="3600" dirty="0" smtClean="0">
                <a:solidFill>
                  <a:srgbClr val="C00000"/>
                </a:solidFill>
              </a:rPr>
              <a:t>EDERİZ</a:t>
            </a:r>
            <a:endParaRPr lang="tr-TR" sz="3600" dirty="0">
              <a:solidFill>
                <a:srgbClr val="C00000"/>
              </a:solidFill>
            </a:endParaRPr>
          </a:p>
        </p:txBody>
      </p:sp>
      <p:sp>
        <p:nvSpPr>
          <p:cNvPr id="12" name="11 Slayt Numarası Yer Tutucusu"/>
          <p:cNvSpPr>
            <a:spLocks noGrp="1"/>
          </p:cNvSpPr>
          <p:nvPr>
            <p:ph type="sldNum" sz="quarter" idx="11"/>
          </p:nvPr>
        </p:nvSpPr>
        <p:spPr/>
        <p:txBody>
          <a:bodyPr/>
          <a:lstStyle/>
          <a:p>
            <a:pPr>
              <a:defRPr/>
            </a:pPr>
            <a:fld id="{8D274C73-C77A-4946-9540-091C8C6CDECD}" type="slidenum">
              <a:rPr lang="tr-TR"/>
              <a:pPr>
                <a:defRPr/>
              </a:pPr>
              <a:t>68</a:t>
            </a:fld>
            <a:endParaRPr lang="tr-TR"/>
          </a:p>
        </p:txBody>
      </p:sp>
    </p:spTree>
    <p:extLst>
      <p:ext uri="{BB962C8B-B14F-4D97-AF65-F5344CB8AC3E}">
        <p14:creationId xmlns:p14="http://schemas.microsoft.com/office/powerpoint/2010/main" val="4267293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pPr>
              <a:defRPr/>
            </a:pPr>
            <a:fld id="{BC4EFCB4-8807-436D-845A-D1F90D1E93A9}" type="datetime1">
              <a:rPr lang="tr-TR">
                <a:solidFill>
                  <a:srgbClr val="000000">
                    <a:tint val="75000"/>
                  </a:srgbClr>
                </a:solidFill>
              </a:rPr>
              <a:pPr>
                <a:defRPr/>
              </a:pPr>
              <a:t>30.10.2020</a:t>
            </a:fld>
            <a:endParaRPr lang="tr-TR">
              <a:solidFill>
                <a:srgbClr val="000000">
                  <a:tint val="75000"/>
                </a:srgbClr>
              </a:solidFill>
            </a:endParaRPr>
          </a:p>
        </p:txBody>
      </p:sp>
      <p:sp>
        <p:nvSpPr>
          <p:cNvPr id="3" name="Slayt Numarası Yer Tutucusu 2"/>
          <p:cNvSpPr>
            <a:spLocks noGrp="1"/>
          </p:cNvSpPr>
          <p:nvPr>
            <p:ph type="sldNum" sz="quarter" idx="12"/>
          </p:nvPr>
        </p:nvSpPr>
        <p:spPr/>
        <p:txBody>
          <a:bodyPr/>
          <a:lstStyle/>
          <a:p>
            <a:pPr>
              <a:defRPr/>
            </a:pPr>
            <a:fld id="{B3D30570-9279-4C8F-BB56-A4C85FA5B107}" type="slidenum">
              <a:rPr lang="tr-TR">
                <a:solidFill>
                  <a:srgbClr val="000000">
                    <a:tint val="75000"/>
                  </a:srgbClr>
                </a:solidFill>
              </a:rPr>
              <a:pPr>
                <a:defRPr/>
              </a:pPr>
              <a:t>7</a:t>
            </a:fld>
            <a:endParaRPr lang="tr-TR">
              <a:solidFill>
                <a:srgbClr val="000000">
                  <a:tint val="75000"/>
                </a:srgbClr>
              </a:solidFill>
            </a:endParaRPr>
          </a:p>
        </p:txBody>
      </p:sp>
      <p:sp>
        <p:nvSpPr>
          <p:cNvPr id="4" name="AutoShape 11"/>
          <p:cNvSpPr>
            <a:spLocks noChangeArrowheads="1"/>
          </p:cNvSpPr>
          <p:nvPr/>
        </p:nvSpPr>
        <p:spPr bwMode="auto">
          <a:xfrm>
            <a:off x="1577142" y="3254948"/>
            <a:ext cx="2162188" cy="1160461"/>
          </a:xfrm>
          <a:prstGeom prst="roundRect">
            <a:avLst>
              <a:gd name="adj" fmla="val 16667"/>
            </a:avLst>
          </a:prstGeom>
          <a:ln w="9525" cap="flat" cmpd="sng" algn="ctr">
            <a:solidFill>
              <a:sysClr val="windowText" lastClr="000000">
                <a:shade val="95000"/>
                <a:satMod val="105000"/>
              </a:sysClr>
            </a:solidFill>
            <a:prstDash val="solid"/>
            <a:headEnd/>
            <a:tailEnd/>
          </a:ln>
          <a:effectLst>
            <a:outerShdw blurRad="40000" dist="20000" dir="5400000" rotWithShape="0">
              <a:srgbClr val="000000">
                <a:alpha val="38000"/>
              </a:srgbClr>
            </a:outerShdw>
          </a:effectLst>
          <a:scene3d>
            <a:camera prst="orthographicFront"/>
            <a:lightRig rig="threePt" dir="t"/>
          </a:scene3d>
          <a:sp3d>
            <a:bevelT prst="slope"/>
          </a:sp3d>
        </p:spPr>
        <p:style>
          <a:lnRef idx="0">
            <a:scrgbClr r="0" g="0" b="0"/>
          </a:lnRef>
          <a:fillRef idx="1002">
            <a:schemeClr val="lt2"/>
          </a:fillRef>
          <a:effectRef idx="0">
            <a:scrgbClr r="0" g="0" b="0"/>
          </a:effectRef>
          <a:fontRef idx="major"/>
        </p:style>
        <p:txBody>
          <a:bodyPr wrap="none" anchor="ctr"/>
          <a:lstStyle/>
          <a:p>
            <a:pPr algn="ctr" eaLnBrk="0" fontAlgn="auto" hangingPunct="0">
              <a:spcBef>
                <a:spcPts val="0"/>
              </a:spcBef>
              <a:spcAft>
                <a:spcPts val="0"/>
              </a:spcAft>
              <a:buClr>
                <a:srgbClr val="4F81BD"/>
              </a:buClr>
              <a:buSzPct val="65000"/>
              <a:defRPr/>
            </a:pPr>
            <a:r>
              <a:rPr lang="tr-TR" sz="1800" kern="0" dirty="0" smtClean="0">
                <a:latin typeface="Calibri"/>
              </a:rPr>
              <a:t>YETKİLİ MERCİYE</a:t>
            </a:r>
          </a:p>
          <a:p>
            <a:pPr algn="ctr" eaLnBrk="0" fontAlgn="auto" hangingPunct="0">
              <a:spcBef>
                <a:spcPts val="0"/>
              </a:spcBef>
              <a:spcAft>
                <a:spcPts val="0"/>
              </a:spcAft>
              <a:buClr>
                <a:srgbClr val="4F81BD"/>
              </a:buClr>
              <a:buSzPct val="65000"/>
              <a:defRPr/>
            </a:pPr>
            <a:r>
              <a:rPr lang="tr-TR" sz="2800" kern="0" dirty="0" smtClean="0">
                <a:latin typeface="Calibri"/>
              </a:rPr>
              <a:t>GFB </a:t>
            </a:r>
          </a:p>
          <a:p>
            <a:pPr algn="ctr" eaLnBrk="0" fontAlgn="auto" hangingPunct="0">
              <a:spcBef>
                <a:spcPts val="0"/>
              </a:spcBef>
              <a:spcAft>
                <a:spcPts val="0"/>
              </a:spcAft>
              <a:buClr>
                <a:srgbClr val="4F81BD"/>
              </a:buClr>
              <a:buSzPct val="65000"/>
              <a:defRPr/>
            </a:pPr>
            <a:r>
              <a:rPr lang="tr-TR" sz="1800" kern="0" dirty="0" smtClean="0">
                <a:latin typeface="Calibri"/>
              </a:rPr>
              <a:t>BAŞVURUSUNUN</a:t>
            </a:r>
          </a:p>
          <a:p>
            <a:pPr algn="ctr" eaLnBrk="0" fontAlgn="auto" hangingPunct="0">
              <a:spcBef>
                <a:spcPts val="0"/>
              </a:spcBef>
              <a:spcAft>
                <a:spcPts val="0"/>
              </a:spcAft>
              <a:buClr>
                <a:srgbClr val="4F81BD"/>
              </a:buClr>
              <a:buSzPct val="65000"/>
              <a:defRPr/>
            </a:pPr>
            <a:r>
              <a:rPr lang="tr-TR" sz="1800" kern="0" dirty="0" smtClean="0">
                <a:latin typeface="Calibri"/>
              </a:rPr>
              <a:t>YAPILMASI</a:t>
            </a:r>
            <a:endParaRPr lang="tr-TR" sz="1800" kern="0" dirty="0">
              <a:latin typeface="Calibri"/>
            </a:endParaRPr>
          </a:p>
        </p:txBody>
      </p:sp>
      <p:sp>
        <p:nvSpPr>
          <p:cNvPr id="6" name="AutoShape 25"/>
          <p:cNvSpPr>
            <a:spLocks noChangeArrowheads="1"/>
          </p:cNvSpPr>
          <p:nvPr/>
        </p:nvSpPr>
        <p:spPr bwMode="auto">
          <a:xfrm>
            <a:off x="6269110" y="3153146"/>
            <a:ext cx="2820542" cy="1311724"/>
          </a:xfrm>
          <a:prstGeom prst="flowChartDecision">
            <a:avLst/>
          </a:prstGeom>
          <a:solidFill>
            <a:srgbClr val="4BACC6">
              <a:lumMod val="60000"/>
              <a:lumOff val="40000"/>
            </a:srgbClr>
          </a:solidFill>
          <a:ln w="9525">
            <a:solidFill>
              <a:sysClr val="windowText" lastClr="000000"/>
            </a:solidFill>
            <a:miter lim="800000"/>
            <a:headEnd/>
            <a:tailEnd/>
          </a:ln>
          <a:effectLst/>
          <a:scene3d>
            <a:camera prst="orthographicFront"/>
            <a:lightRig rig="threePt" dir="t"/>
          </a:scene3d>
          <a:sp3d>
            <a:bevelT prst="slope"/>
          </a:sp3d>
        </p:spPr>
        <p:txBody>
          <a:bodyPr wrap="none" anchor="ctr"/>
          <a:lstStyle/>
          <a:p>
            <a:pPr algn="ctr" eaLnBrk="0" fontAlgn="auto" hangingPunct="0">
              <a:spcBef>
                <a:spcPct val="20000"/>
              </a:spcBef>
              <a:spcAft>
                <a:spcPts val="0"/>
              </a:spcAft>
              <a:buClr>
                <a:srgbClr val="4F81BD"/>
              </a:buClr>
              <a:buSzPct val="65000"/>
              <a:defRPr/>
            </a:pPr>
            <a:r>
              <a:rPr lang="tr-TR" sz="1200" kern="0" dirty="0">
                <a:solidFill>
                  <a:sysClr val="windowText" lastClr="000000"/>
                </a:solidFill>
              </a:rPr>
              <a:t>BAŞVURU </a:t>
            </a:r>
          </a:p>
          <a:p>
            <a:pPr algn="ctr" eaLnBrk="0" fontAlgn="auto" hangingPunct="0">
              <a:spcBef>
                <a:spcPct val="20000"/>
              </a:spcBef>
              <a:spcAft>
                <a:spcPts val="0"/>
              </a:spcAft>
              <a:buClr>
                <a:srgbClr val="4F81BD"/>
              </a:buClr>
              <a:buSzPct val="65000"/>
              <a:defRPr/>
            </a:pPr>
            <a:r>
              <a:rPr lang="tr-TR" sz="1200" kern="0" dirty="0">
                <a:solidFill>
                  <a:sysClr val="windowText" lastClr="000000"/>
                </a:solidFill>
              </a:rPr>
              <a:t>UYGUN BULUNDU MU?</a:t>
            </a:r>
          </a:p>
        </p:txBody>
      </p:sp>
      <p:sp>
        <p:nvSpPr>
          <p:cNvPr id="8" name="Yuvarlatılmış Dikdörtgen 7"/>
          <p:cNvSpPr/>
          <p:nvPr/>
        </p:nvSpPr>
        <p:spPr>
          <a:xfrm>
            <a:off x="3704281" y="2563155"/>
            <a:ext cx="2164432" cy="789529"/>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YETKİLİ MERCİİNİN DEĞERLENDİRME SÜRECİ</a:t>
            </a:r>
            <a:endParaRPr lang="tr-TR" sz="2000" dirty="0">
              <a:solidFill>
                <a:srgbClr val="FF0000"/>
              </a:solidFill>
            </a:endParaRPr>
          </a:p>
        </p:txBody>
      </p:sp>
      <p:sp>
        <p:nvSpPr>
          <p:cNvPr id="12" name="AutoShape 9"/>
          <p:cNvSpPr>
            <a:spLocks noChangeArrowheads="1"/>
          </p:cNvSpPr>
          <p:nvPr/>
        </p:nvSpPr>
        <p:spPr bwMode="auto">
          <a:xfrm>
            <a:off x="2182685" y="996734"/>
            <a:ext cx="4001591" cy="1328157"/>
          </a:xfrm>
          <a:prstGeom prst="roundRect">
            <a:avLst>
              <a:gd name="adj" fmla="val 16667"/>
            </a:avLst>
          </a:prstGeom>
          <a:blipFill>
            <a:blip r:embed="rId3" cstate="print"/>
            <a:tile tx="0" ty="0" sx="100000" sy="100000" flip="none" algn="tl"/>
          </a:blip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algn="ctr" eaLnBrk="0" fontAlgn="auto" hangingPunct="0">
              <a:spcBef>
                <a:spcPct val="20000"/>
              </a:spcBef>
              <a:spcAft>
                <a:spcPts val="0"/>
              </a:spcAft>
              <a:buClr>
                <a:srgbClr val="4F81BD"/>
              </a:buClr>
              <a:buSzPct val="65000"/>
              <a:buFont typeface="Wingdings" pitchFamily="2" charset="2"/>
              <a:buNone/>
              <a:defRPr/>
            </a:pPr>
            <a:r>
              <a:rPr lang="tr-TR" sz="1800" kern="0" dirty="0" smtClean="0">
                <a:solidFill>
                  <a:sysClr val="windowText" lastClr="000000"/>
                </a:solidFill>
                <a:latin typeface="Calibri"/>
              </a:rPr>
              <a:t>SÜRECİN TAMAMLANMASI İÇİN </a:t>
            </a:r>
            <a:endParaRPr lang="tr-TR" sz="1800" kern="0" dirty="0">
              <a:solidFill>
                <a:sysClr val="windowText" lastClr="000000"/>
              </a:solidFill>
              <a:latin typeface="Calibri"/>
            </a:endParaRPr>
          </a:p>
          <a:p>
            <a:pPr algn="ctr" eaLnBrk="0" fontAlgn="auto" hangingPunct="0">
              <a:spcBef>
                <a:spcPct val="20000"/>
              </a:spcBef>
              <a:spcAft>
                <a:spcPts val="0"/>
              </a:spcAft>
              <a:buClr>
                <a:srgbClr val="4F81BD"/>
              </a:buClr>
              <a:buSzPct val="65000"/>
              <a:buFont typeface="Wingdings" pitchFamily="2" charset="2"/>
              <a:buNone/>
              <a:defRPr/>
            </a:pPr>
            <a:r>
              <a:rPr lang="tr-TR" sz="2000" kern="0" dirty="0">
                <a:solidFill>
                  <a:srgbClr val="C00000"/>
                </a:solidFill>
                <a:latin typeface="Calibri"/>
              </a:rPr>
              <a:t>1 </a:t>
            </a:r>
            <a:r>
              <a:rPr lang="tr-TR" sz="2000" kern="0" dirty="0" smtClean="0">
                <a:solidFill>
                  <a:srgbClr val="C00000"/>
                </a:solidFill>
                <a:latin typeface="Calibri"/>
              </a:rPr>
              <a:t>YIL</a:t>
            </a:r>
            <a:r>
              <a:rPr lang="tr-TR" sz="1600" kern="0" dirty="0" smtClean="0">
                <a:solidFill>
                  <a:srgbClr val="C00000"/>
                </a:solidFill>
                <a:latin typeface="Calibri"/>
              </a:rPr>
              <a:t> </a:t>
            </a:r>
            <a:r>
              <a:rPr lang="tr-TR" sz="1800" kern="0" dirty="0" smtClean="0">
                <a:solidFill>
                  <a:sysClr val="windowText" lastClr="000000"/>
                </a:solidFill>
                <a:latin typeface="Calibri"/>
              </a:rPr>
              <a:t>SÜRELİ</a:t>
            </a:r>
            <a:endParaRPr lang="tr-TR" sz="1800" kern="0" dirty="0">
              <a:solidFill>
                <a:sysClr val="windowText" lastClr="000000"/>
              </a:solidFill>
              <a:latin typeface="Calibri"/>
            </a:endParaRPr>
          </a:p>
          <a:p>
            <a:pPr algn="ctr" eaLnBrk="0" fontAlgn="auto" hangingPunct="0">
              <a:spcBef>
                <a:spcPct val="20000"/>
              </a:spcBef>
              <a:spcAft>
                <a:spcPts val="0"/>
              </a:spcAft>
              <a:buClr>
                <a:srgbClr val="4F81BD"/>
              </a:buClr>
              <a:buSzPct val="65000"/>
              <a:buFont typeface="Wingdings" pitchFamily="2" charset="2"/>
              <a:buNone/>
              <a:defRPr/>
            </a:pPr>
            <a:r>
              <a:rPr lang="tr-TR" sz="2000" kern="0" dirty="0" smtClean="0">
                <a:solidFill>
                  <a:srgbClr val="C00000"/>
                </a:solidFill>
                <a:latin typeface="Calibri"/>
              </a:rPr>
              <a:t>G</a:t>
            </a:r>
            <a:r>
              <a:rPr lang="tr-TR" sz="2000" kern="0" dirty="0" smtClean="0">
                <a:solidFill>
                  <a:sysClr val="windowText" lastClr="000000"/>
                </a:solidFill>
                <a:latin typeface="Calibri"/>
              </a:rPr>
              <a:t>EÇİCİ </a:t>
            </a:r>
            <a:r>
              <a:rPr lang="tr-TR" sz="2000" kern="0" dirty="0" smtClean="0">
                <a:solidFill>
                  <a:srgbClr val="C00000"/>
                </a:solidFill>
                <a:latin typeface="Calibri"/>
              </a:rPr>
              <a:t>F</a:t>
            </a:r>
            <a:r>
              <a:rPr lang="tr-TR" sz="2000" kern="0" dirty="0" smtClean="0">
                <a:solidFill>
                  <a:sysClr val="windowText" lastClr="000000"/>
                </a:solidFill>
                <a:latin typeface="Calibri"/>
              </a:rPr>
              <a:t>AALİYET </a:t>
            </a:r>
            <a:r>
              <a:rPr lang="tr-TR" sz="2000" kern="0" dirty="0" smtClean="0">
                <a:solidFill>
                  <a:srgbClr val="C00000"/>
                </a:solidFill>
                <a:latin typeface="Calibri"/>
              </a:rPr>
              <a:t>B</a:t>
            </a:r>
            <a:r>
              <a:rPr lang="tr-TR" sz="2000" kern="0" dirty="0" smtClean="0">
                <a:solidFill>
                  <a:sysClr val="windowText" lastClr="000000"/>
                </a:solidFill>
                <a:latin typeface="Calibri"/>
              </a:rPr>
              <a:t>ELGESİ </a:t>
            </a:r>
            <a:endParaRPr lang="tr-TR" sz="2000" kern="0" dirty="0">
              <a:solidFill>
                <a:sysClr val="windowText" lastClr="000000"/>
              </a:solidFill>
              <a:latin typeface="Calibri"/>
            </a:endParaRPr>
          </a:p>
          <a:p>
            <a:pPr algn="ctr" eaLnBrk="0" fontAlgn="auto" hangingPunct="0">
              <a:spcBef>
                <a:spcPct val="20000"/>
              </a:spcBef>
              <a:spcAft>
                <a:spcPts val="0"/>
              </a:spcAft>
              <a:buClr>
                <a:srgbClr val="4F81BD"/>
              </a:buClr>
              <a:buSzPct val="65000"/>
              <a:buFont typeface="Wingdings" pitchFamily="2" charset="2"/>
              <a:buNone/>
              <a:defRPr/>
            </a:pPr>
            <a:r>
              <a:rPr lang="tr-TR" sz="1800" kern="0" dirty="0" smtClean="0">
                <a:solidFill>
                  <a:sysClr val="windowText" lastClr="000000"/>
                </a:solidFill>
                <a:latin typeface="Calibri"/>
              </a:rPr>
              <a:t>DÜZENLENİR</a:t>
            </a:r>
            <a:endParaRPr lang="tr-TR" sz="1800" kern="0" dirty="0">
              <a:solidFill>
                <a:sysClr val="windowText" lastClr="000000"/>
              </a:solidFill>
              <a:latin typeface="Calibri"/>
            </a:endParaRPr>
          </a:p>
        </p:txBody>
      </p:sp>
      <p:sp>
        <p:nvSpPr>
          <p:cNvPr id="13" name="Sağ Ok 12"/>
          <p:cNvSpPr/>
          <p:nvPr/>
        </p:nvSpPr>
        <p:spPr>
          <a:xfrm>
            <a:off x="3779912" y="3337991"/>
            <a:ext cx="2160240" cy="832937"/>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30 GÜN</a:t>
            </a:r>
            <a:endParaRPr lang="tr-TR" sz="2400" dirty="0"/>
          </a:p>
        </p:txBody>
      </p:sp>
      <p:sp>
        <p:nvSpPr>
          <p:cNvPr id="14" name="AutoShape 32"/>
          <p:cNvSpPr>
            <a:spLocks noChangeArrowheads="1"/>
          </p:cNvSpPr>
          <p:nvPr/>
        </p:nvSpPr>
        <p:spPr bwMode="auto">
          <a:xfrm>
            <a:off x="7407496" y="4457230"/>
            <a:ext cx="720080" cy="1589021"/>
          </a:xfrm>
          <a:prstGeom prst="downArrow">
            <a:avLst>
              <a:gd name="adj1" fmla="val 50000"/>
              <a:gd name="adj2" fmla="val 56354"/>
            </a:avLst>
          </a:prstGeom>
          <a:solidFill>
            <a:srgbClr val="7030A0"/>
          </a:solidFill>
          <a:ln w="9525" cap="flat" cmpd="sng" algn="ctr">
            <a:solidFill>
              <a:srgbClr val="4F81BD">
                <a:shade val="95000"/>
                <a:satMod val="105000"/>
              </a:srgbClr>
            </a:solidFill>
            <a:prstDash val="solid"/>
            <a:headEnd/>
            <a:tailEnd/>
          </a:ln>
          <a:effectLst>
            <a:outerShdw blurRad="40000" dist="23000" dir="5400000" rotWithShape="0">
              <a:srgbClr val="000000">
                <a:alpha val="35000"/>
              </a:srgbClr>
            </a:outerShdw>
          </a:effectLst>
          <a:scene3d>
            <a:camera prst="orthographicFront"/>
            <a:lightRig rig="threePt" dir="t"/>
          </a:scene3d>
          <a:sp3d>
            <a:bevelT/>
          </a:sp3d>
        </p:spPr>
        <p:txBody>
          <a:bodyPr vert="vert270" wrap="none" anchor="ctr"/>
          <a:lstStyle/>
          <a:p>
            <a:pPr algn="ctr" eaLnBrk="0" fontAlgn="auto" hangingPunct="0">
              <a:spcBef>
                <a:spcPct val="20000"/>
              </a:spcBef>
              <a:spcAft>
                <a:spcPts val="0"/>
              </a:spcAft>
              <a:buClr>
                <a:srgbClr val="4F81BD"/>
              </a:buClr>
              <a:buSzPct val="65000"/>
              <a:buFont typeface="Wingdings" pitchFamily="2" charset="2"/>
              <a:buChar char="n"/>
              <a:defRPr/>
            </a:pPr>
            <a:r>
              <a:rPr lang="tr-TR" sz="2400" kern="0" dirty="0" smtClean="0">
                <a:solidFill>
                  <a:sysClr val="window" lastClr="FFFFFF"/>
                </a:solidFill>
                <a:latin typeface="Calibri" pitchFamily="34" charset="0"/>
                <a:cs typeface="Calibri" pitchFamily="34" charset="0"/>
              </a:rPr>
              <a:t>HAYIR</a:t>
            </a:r>
            <a:endParaRPr lang="tr-TR" sz="2400" kern="0" dirty="0">
              <a:solidFill>
                <a:sysClr val="window" lastClr="FFFFFF"/>
              </a:solidFill>
              <a:latin typeface="Calibri" pitchFamily="34" charset="0"/>
              <a:cs typeface="Calibri" pitchFamily="34" charset="0"/>
            </a:endParaRPr>
          </a:p>
        </p:txBody>
      </p:sp>
      <p:sp>
        <p:nvSpPr>
          <p:cNvPr id="15" name="Yuvarlatılmış Dikdörtgen 14"/>
          <p:cNvSpPr/>
          <p:nvPr/>
        </p:nvSpPr>
        <p:spPr>
          <a:xfrm>
            <a:off x="6192488" y="5999343"/>
            <a:ext cx="2430016" cy="789529"/>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EKSİKLİKLERİN BİLDİRİLMESİ</a:t>
            </a:r>
            <a:endParaRPr lang="tr-TR" sz="2000" dirty="0">
              <a:solidFill>
                <a:srgbClr val="FF0000"/>
              </a:solidFill>
            </a:endParaRPr>
          </a:p>
        </p:txBody>
      </p:sp>
      <p:sp>
        <p:nvSpPr>
          <p:cNvPr id="16" name="Sol Ok 15"/>
          <p:cNvSpPr/>
          <p:nvPr/>
        </p:nvSpPr>
        <p:spPr>
          <a:xfrm>
            <a:off x="3949323" y="6011497"/>
            <a:ext cx="2234953" cy="793349"/>
          </a:xfrm>
          <a:prstGeom prst="lef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a:solidFill>
                  <a:prstClr val="white"/>
                </a:solidFill>
              </a:rPr>
              <a:t>60 GÜN</a:t>
            </a:r>
          </a:p>
        </p:txBody>
      </p:sp>
      <p:sp>
        <p:nvSpPr>
          <p:cNvPr id="17" name="Yuvarlatılmış Dikdörtgen 16"/>
          <p:cNvSpPr/>
          <p:nvPr/>
        </p:nvSpPr>
        <p:spPr>
          <a:xfrm>
            <a:off x="4282405" y="5212070"/>
            <a:ext cx="1913134" cy="953233"/>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EKSİKLİKLER TAMAMLANARAK YETKİLİ MERCİYE GÖNDERİLİR</a:t>
            </a:r>
            <a:endParaRPr lang="tr-TR" sz="2000" dirty="0">
              <a:solidFill>
                <a:srgbClr val="FF0000"/>
              </a:solidFill>
            </a:endParaRPr>
          </a:p>
        </p:txBody>
      </p:sp>
      <p:sp>
        <p:nvSpPr>
          <p:cNvPr id="18" name="Yuvarlatılmış Dikdörtgen 17"/>
          <p:cNvSpPr/>
          <p:nvPr/>
        </p:nvSpPr>
        <p:spPr>
          <a:xfrm>
            <a:off x="1879593" y="5991621"/>
            <a:ext cx="2056210" cy="833100"/>
          </a:xfrm>
          <a:prstGeom prst="roundRect">
            <a:avLst/>
          </a:prstGeom>
          <a:ln w="38100" cap="rnd" cmpd="dbl"/>
        </p:spPr>
        <p:style>
          <a:lnRef idx="1">
            <a:schemeClr val="dk1"/>
          </a:lnRef>
          <a:fillRef idx="2">
            <a:schemeClr val="dk1"/>
          </a:fillRef>
          <a:effectRef idx="1">
            <a:schemeClr val="dk1"/>
          </a:effectRef>
          <a:fontRef idx="minor">
            <a:schemeClr val="dk1"/>
          </a:fontRef>
        </p:style>
        <p:txBody>
          <a:bodyPr rtlCol="0" anchor="ctr"/>
          <a:lstStyle/>
          <a:p>
            <a:pPr algn="ctr"/>
            <a:r>
              <a:rPr lang="tr-TR" sz="1600" dirty="0" smtClean="0"/>
              <a:t>BAŞVURUNUN YENİDEN DEĞERLENDİRİLMESİ</a:t>
            </a:r>
            <a:endParaRPr lang="tr-TR" sz="2000" dirty="0">
              <a:solidFill>
                <a:srgbClr val="FF0000"/>
              </a:solidFill>
            </a:endParaRPr>
          </a:p>
        </p:txBody>
      </p:sp>
      <p:sp>
        <p:nvSpPr>
          <p:cNvPr id="21" name="Bükülü Ok 20"/>
          <p:cNvSpPr/>
          <p:nvPr/>
        </p:nvSpPr>
        <p:spPr>
          <a:xfrm rot="16200000">
            <a:off x="300062" y="5036642"/>
            <a:ext cx="1590528" cy="1543596"/>
          </a:xfrm>
          <a:prstGeom prst="ben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vert="vert" rtlCol="0" anchor="ctr" anchorCtr="1"/>
          <a:lstStyle/>
          <a:p>
            <a:pPr lvl="0" algn="ctr"/>
            <a:endParaRPr lang="tr-TR" sz="2400" dirty="0" smtClean="0">
              <a:solidFill>
                <a:schemeClr val="tx1"/>
              </a:solidFill>
            </a:endParaRPr>
          </a:p>
          <a:p>
            <a:pPr lvl="0" algn="ctr"/>
            <a:endParaRPr lang="tr-TR" sz="2400" dirty="0">
              <a:solidFill>
                <a:schemeClr val="tx1"/>
              </a:solidFill>
            </a:endParaRPr>
          </a:p>
          <a:p>
            <a:pPr lvl="0" algn="ctr"/>
            <a:endParaRPr lang="tr-TR" sz="2400" dirty="0" smtClean="0">
              <a:solidFill>
                <a:schemeClr val="tx1"/>
              </a:solidFill>
            </a:endParaRPr>
          </a:p>
          <a:p>
            <a:pPr lvl="0" algn="ctr"/>
            <a:r>
              <a:rPr lang="tr-TR" sz="2400" dirty="0" smtClean="0">
                <a:solidFill>
                  <a:schemeClr val="tx1"/>
                </a:solidFill>
              </a:rPr>
              <a:t>   </a:t>
            </a:r>
            <a:r>
              <a:rPr lang="tr-TR" sz="2400" dirty="0">
                <a:solidFill>
                  <a:prstClr val="white"/>
                </a:solidFill>
              </a:rPr>
              <a:t>20 GÜN</a:t>
            </a:r>
          </a:p>
        </p:txBody>
      </p:sp>
      <p:sp>
        <p:nvSpPr>
          <p:cNvPr id="22" name="AutoShape 25"/>
          <p:cNvSpPr>
            <a:spLocks noChangeArrowheads="1"/>
          </p:cNvSpPr>
          <p:nvPr/>
        </p:nvSpPr>
        <p:spPr bwMode="auto">
          <a:xfrm>
            <a:off x="0" y="2957919"/>
            <a:ext cx="1403647" cy="2055257"/>
          </a:xfrm>
          <a:prstGeom prst="flowChartDecision">
            <a:avLst/>
          </a:prstGeom>
          <a:solidFill>
            <a:srgbClr val="4BACC6">
              <a:lumMod val="60000"/>
              <a:lumOff val="40000"/>
            </a:srgbClr>
          </a:solidFill>
          <a:ln w="9525">
            <a:solidFill>
              <a:sysClr val="windowText" lastClr="000000"/>
            </a:solidFill>
            <a:miter lim="800000"/>
            <a:headEnd/>
            <a:tailEnd/>
          </a:ln>
          <a:effectLst/>
          <a:scene3d>
            <a:camera prst="orthographicFront"/>
            <a:lightRig rig="threePt" dir="t"/>
          </a:scene3d>
          <a:sp3d>
            <a:bevelT prst="slope"/>
          </a:sp3d>
        </p:spPr>
        <p:txBody>
          <a:bodyPr wrap="none" anchor="ctr"/>
          <a:lstStyle/>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BAŞVURU</a:t>
            </a:r>
          </a:p>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UYGUN </a:t>
            </a:r>
          </a:p>
          <a:p>
            <a:pPr algn="ctr" eaLnBrk="0" fontAlgn="auto" hangingPunct="0">
              <a:spcBef>
                <a:spcPct val="20000"/>
              </a:spcBef>
              <a:spcAft>
                <a:spcPts val="0"/>
              </a:spcAft>
              <a:buClr>
                <a:srgbClr val="4F81BD"/>
              </a:buClr>
              <a:buSzPct val="65000"/>
              <a:defRPr/>
            </a:pPr>
            <a:r>
              <a:rPr lang="tr-TR" sz="1200" kern="0" dirty="0" smtClean="0">
                <a:solidFill>
                  <a:sysClr val="windowText" lastClr="000000"/>
                </a:solidFill>
              </a:rPr>
              <a:t>BULUNDU </a:t>
            </a:r>
            <a:r>
              <a:rPr lang="tr-TR" sz="1200" kern="0" dirty="0">
                <a:solidFill>
                  <a:sysClr val="windowText" lastClr="000000"/>
                </a:solidFill>
              </a:rPr>
              <a:t>MU?</a:t>
            </a:r>
          </a:p>
        </p:txBody>
      </p:sp>
      <p:sp>
        <p:nvSpPr>
          <p:cNvPr id="24" name="12 Bükülü Ok"/>
          <p:cNvSpPr/>
          <p:nvPr/>
        </p:nvSpPr>
        <p:spPr>
          <a:xfrm>
            <a:off x="971600" y="1394833"/>
            <a:ext cx="1211085" cy="1860115"/>
          </a:xfrm>
          <a:prstGeom prst="bentArrow">
            <a:avLst>
              <a:gd name="adj1" fmla="val 39894"/>
              <a:gd name="adj2" fmla="val 25000"/>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t" anchorCtr="0">
            <a:normAutofit/>
          </a:bodyPr>
          <a:lstStyle/>
          <a:p>
            <a:pPr algn="ctr" fontAlgn="auto">
              <a:spcBef>
                <a:spcPts val="0"/>
              </a:spcBef>
              <a:spcAft>
                <a:spcPts val="0"/>
              </a:spcAft>
              <a:defRPr/>
            </a:pPr>
            <a:r>
              <a:rPr lang="tr-TR" sz="2400" dirty="0">
                <a:solidFill>
                  <a:prstClr val="white"/>
                </a:solidFill>
                <a:latin typeface="+mn-lt"/>
              </a:rPr>
              <a:t>EVET</a:t>
            </a:r>
          </a:p>
        </p:txBody>
      </p:sp>
      <p:sp>
        <p:nvSpPr>
          <p:cNvPr id="27" name="12 Bükülü Ok"/>
          <p:cNvSpPr/>
          <p:nvPr/>
        </p:nvSpPr>
        <p:spPr>
          <a:xfrm flipH="1">
            <a:off x="6588224" y="1394831"/>
            <a:ext cx="1327227" cy="1708409"/>
          </a:xfrm>
          <a:prstGeom prst="bentArrow">
            <a:avLst>
              <a:gd name="adj1" fmla="val 35326"/>
              <a:gd name="adj2" fmla="val 25000"/>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b" anchorCtr="0"/>
          <a:lstStyle/>
          <a:p>
            <a:pPr marL="342900" indent="-342900" algn="ctr" eaLnBrk="0" fontAlgn="auto" hangingPunct="0">
              <a:spcBef>
                <a:spcPct val="20000"/>
              </a:spcBef>
              <a:spcAft>
                <a:spcPts val="0"/>
              </a:spcAft>
              <a:buClr>
                <a:srgbClr val="4F81BD"/>
              </a:buClr>
              <a:buSzPct val="65000"/>
              <a:buFont typeface="Wingdings" pitchFamily="2" charset="2"/>
              <a:buChar char="n"/>
              <a:defRPr/>
            </a:pPr>
            <a:r>
              <a:rPr lang="tr-TR" sz="2400" kern="0" dirty="0">
                <a:solidFill>
                  <a:sysClr val="window" lastClr="FFFFFF"/>
                </a:solidFill>
                <a:latin typeface="Calibri" pitchFamily="34" charset="0"/>
                <a:cs typeface="Calibri" pitchFamily="34" charset="0"/>
              </a:rPr>
              <a:t>EVET</a:t>
            </a:r>
          </a:p>
        </p:txBody>
      </p:sp>
      <p:sp>
        <p:nvSpPr>
          <p:cNvPr id="29" name="12 Bükülü Ok"/>
          <p:cNvSpPr/>
          <p:nvPr/>
        </p:nvSpPr>
        <p:spPr>
          <a:xfrm>
            <a:off x="108751" y="116632"/>
            <a:ext cx="2073934" cy="3138316"/>
          </a:xfrm>
          <a:prstGeom prst="bentArrow">
            <a:avLst>
              <a:gd name="adj1" fmla="val 24296"/>
              <a:gd name="adj2" fmla="val 25000"/>
              <a:gd name="adj3" fmla="val 25000"/>
              <a:gd name="adj4" fmla="val 43750"/>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vert270" anchor="t" anchorCtr="0">
            <a:normAutofit/>
          </a:bodyPr>
          <a:lstStyle/>
          <a:p>
            <a:pPr algn="ctr" fontAlgn="auto">
              <a:spcBef>
                <a:spcPts val="0"/>
              </a:spcBef>
              <a:spcAft>
                <a:spcPts val="0"/>
              </a:spcAft>
              <a:defRPr/>
            </a:pPr>
            <a:r>
              <a:rPr lang="tr-TR" sz="2400" dirty="0" smtClean="0">
                <a:solidFill>
                  <a:prstClr val="white"/>
                </a:solidFill>
                <a:latin typeface="+mn-lt"/>
              </a:rPr>
              <a:t>HAYIR</a:t>
            </a:r>
            <a:endParaRPr lang="tr-TR" sz="2400" dirty="0">
              <a:solidFill>
                <a:prstClr val="white"/>
              </a:solidFill>
              <a:latin typeface="+mn-lt"/>
            </a:endParaRPr>
          </a:p>
        </p:txBody>
      </p:sp>
      <p:sp>
        <p:nvSpPr>
          <p:cNvPr id="30" name="AutoShape 21"/>
          <p:cNvSpPr>
            <a:spLocks noChangeArrowheads="1"/>
          </p:cNvSpPr>
          <p:nvPr/>
        </p:nvSpPr>
        <p:spPr bwMode="auto">
          <a:xfrm>
            <a:off x="2202504" y="116632"/>
            <a:ext cx="3261692" cy="792088"/>
          </a:xfrm>
          <a:prstGeom prst="roundRect">
            <a:avLst>
              <a:gd name="adj" fmla="val 1666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algn="ctr" eaLnBrk="0" fontAlgn="auto" hangingPunct="0">
              <a:spcBef>
                <a:spcPts val="0"/>
              </a:spcBef>
              <a:spcAft>
                <a:spcPts val="0"/>
              </a:spcAft>
              <a:buClr>
                <a:srgbClr val="4F81BD"/>
              </a:buClr>
              <a:buSzPct val="65000"/>
              <a:defRPr/>
            </a:pPr>
            <a:r>
              <a:rPr lang="tr-TR" sz="2400" kern="0" dirty="0" smtClean="0">
                <a:solidFill>
                  <a:sysClr val="window" lastClr="FFFFFF"/>
                </a:solidFill>
                <a:latin typeface="Calibri"/>
              </a:rPr>
              <a:t>BAŞVURU </a:t>
            </a:r>
          </a:p>
          <a:p>
            <a:pPr algn="ctr" eaLnBrk="0" fontAlgn="auto" hangingPunct="0">
              <a:spcBef>
                <a:spcPts val="0"/>
              </a:spcBef>
              <a:spcAft>
                <a:spcPts val="0"/>
              </a:spcAft>
              <a:buClr>
                <a:srgbClr val="4F81BD"/>
              </a:buClr>
              <a:buSzPct val="65000"/>
              <a:defRPr/>
            </a:pPr>
            <a:r>
              <a:rPr lang="tr-TR" sz="2400" kern="0" dirty="0" smtClean="0">
                <a:solidFill>
                  <a:sysClr val="window" lastClr="FFFFFF"/>
                </a:solidFill>
                <a:latin typeface="Calibri"/>
              </a:rPr>
              <a:t>REDDEDİLİR</a:t>
            </a:r>
            <a:endParaRPr lang="tr-TR" sz="2400" kern="0" dirty="0">
              <a:solidFill>
                <a:sysClr val="window" lastClr="FFFFFF"/>
              </a:solidFill>
              <a:latin typeface="Calibri"/>
            </a:endParaRPr>
          </a:p>
        </p:txBody>
      </p:sp>
      <p:sp>
        <p:nvSpPr>
          <p:cNvPr id="31" name="AutoShape 21"/>
          <p:cNvSpPr>
            <a:spLocks noChangeArrowheads="1"/>
          </p:cNvSpPr>
          <p:nvPr/>
        </p:nvSpPr>
        <p:spPr bwMode="auto">
          <a:xfrm>
            <a:off x="4264032" y="4479729"/>
            <a:ext cx="2010025" cy="648072"/>
          </a:xfrm>
          <a:prstGeom prst="roundRect">
            <a:avLst>
              <a:gd name="adj" fmla="val 16667"/>
            </a:avLst>
          </a:prstGeom>
          <a:gradFill flip="none" rotWithShape="1">
            <a:gsLst>
              <a:gs pos="0">
                <a:srgbClr val="FF0000"/>
              </a:gs>
              <a:gs pos="80000">
                <a:srgbClr val="C0504D">
                  <a:shade val="93000"/>
                  <a:satMod val="130000"/>
                </a:srgbClr>
              </a:gs>
              <a:gs pos="100000">
                <a:srgbClr val="C0504D">
                  <a:shade val="94000"/>
                  <a:satMod val="135000"/>
                </a:srgbClr>
              </a:gs>
            </a:gsLst>
            <a:lin ang="2700000" scaled="1"/>
            <a:tileRect/>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algn="ctr" eaLnBrk="0" fontAlgn="auto" hangingPunct="0">
              <a:spcBef>
                <a:spcPts val="0"/>
              </a:spcBef>
              <a:spcAft>
                <a:spcPts val="0"/>
              </a:spcAft>
              <a:buClr>
                <a:srgbClr val="4F81BD"/>
              </a:buClr>
              <a:buSzPct val="65000"/>
              <a:defRPr/>
            </a:pPr>
            <a:r>
              <a:rPr lang="tr-TR" sz="1600" kern="0" dirty="0" smtClean="0">
                <a:latin typeface="Calibri"/>
              </a:rPr>
              <a:t>EKSİKLİKLERİN SÜRESİ </a:t>
            </a:r>
          </a:p>
          <a:p>
            <a:pPr algn="ctr" eaLnBrk="0" fontAlgn="auto" hangingPunct="0">
              <a:spcBef>
                <a:spcPts val="0"/>
              </a:spcBef>
              <a:spcAft>
                <a:spcPts val="0"/>
              </a:spcAft>
              <a:buClr>
                <a:srgbClr val="4F81BD"/>
              </a:buClr>
              <a:buSzPct val="65000"/>
              <a:defRPr/>
            </a:pPr>
            <a:r>
              <a:rPr lang="tr-TR" sz="1600" kern="0" dirty="0" smtClean="0">
                <a:latin typeface="Calibri"/>
              </a:rPr>
              <a:t>İÇERİSİNDE </a:t>
            </a:r>
          </a:p>
          <a:p>
            <a:pPr algn="ctr" eaLnBrk="0" fontAlgn="auto" hangingPunct="0">
              <a:spcBef>
                <a:spcPts val="0"/>
              </a:spcBef>
              <a:spcAft>
                <a:spcPts val="0"/>
              </a:spcAft>
              <a:buClr>
                <a:srgbClr val="4F81BD"/>
              </a:buClr>
              <a:buSzPct val="65000"/>
              <a:defRPr/>
            </a:pPr>
            <a:r>
              <a:rPr lang="tr-TR" sz="1600" kern="0" dirty="0" smtClean="0">
                <a:latin typeface="Calibri"/>
              </a:rPr>
              <a:t>GÖNDERİLMEMESİ</a:t>
            </a:r>
            <a:endParaRPr lang="tr-TR" sz="1600" kern="0" dirty="0">
              <a:latin typeface="Calibri"/>
            </a:endParaRPr>
          </a:p>
        </p:txBody>
      </p:sp>
      <p:sp>
        <p:nvSpPr>
          <p:cNvPr id="32" name="12 Bükülü Ok"/>
          <p:cNvSpPr/>
          <p:nvPr/>
        </p:nvSpPr>
        <p:spPr>
          <a:xfrm flipH="1">
            <a:off x="5464196" y="231700"/>
            <a:ext cx="720079" cy="4183709"/>
          </a:xfrm>
          <a:prstGeom prst="bentArrow">
            <a:avLst/>
          </a:prstGeom>
          <a:gradFill rotWithShape="1">
            <a:gsLst>
              <a:gs pos="0">
                <a:srgbClr val="8064A2">
                  <a:shade val="51000"/>
                  <a:satMod val="130000"/>
                </a:srgbClr>
              </a:gs>
              <a:gs pos="80000">
                <a:srgbClr val="8064A2">
                  <a:shade val="93000"/>
                  <a:satMod val="130000"/>
                </a:srgbClr>
              </a:gs>
              <a:gs pos="100000">
                <a:srgbClr val="8064A2">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fontAlgn="auto">
              <a:spcBef>
                <a:spcPts val="0"/>
              </a:spcBef>
              <a:spcAft>
                <a:spcPts val="0"/>
              </a:spcAft>
              <a:defRPr/>
            </a:pPr>
            <a:endParaRPr lang="tr-TR" sz="1800" b="0" kern="0">
              <a:solidFill>
                <a:sysClr val="windowText" lastClr="000000"/>
              </a:solidFill>
              <a:latin typeface="Calibri"/>
            </a:endParaRPr>
          </a:p>
        </p:txBody>
      </p:sp>
    </p:spTree>
    <p:extLst>
      <p:ext uri="{BB962C8B-B14F-4D97-AF65-F5344CB8AC3E}">
        <p14:creationId xmlns:p14="http://schemas.microsoft.com/office/powerpoint/2010/main" val="415946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2000"/>
                                        <p:tgtEl>
                                          <p:spTgt spid="8"/>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amond(in)">
                                      <p:cBhvr>
                                        <p:cTn id="15" dur="2000"/>
                                        <p:tgtEl>
                                          <p:spTgt spid="13"/>
                                        </p:tgtEl>
                                      </p:cBhvr>
                                    </p:animEffect>
                                  </p:childTnLst>
                                </p:cTn>
                              </p:par>
                              <p:par>
                                <p:cTn id="16" presetID="53" presetClass="entr" presetSubtype="16" fill="hold" nodeType="with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13">
                                            <p:txEl>
                                              <p:pRg st="0" end="0"/>
                                            </p:txEl>
                                          </p:spTgt>
                                        </p:tgtEl>
                                      </p:cBhvr>
                                    </p:animEffect>
                                  </p:childTnLst>
                                </p:cTn>
                              </p:par>
                            </p:childTnLst>
                          </p:cTn>
                        </p:par>
                        <p:par>
                          <p:cTn id="21" fill="hold">
                            <p:stCondLst>
                              <p:cond delay="6000"/>
                            </p:stCondLst>
                            <p:childTnLst>
                              <p:par>
                                <p:cTn id="22" presetID="8"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amond(in)">
                                      <p:cBhvr>
                                        <p:cTn id="24" dur="2000"/>
                                        <p:tgtEl>
                                          <p:spTgt spid="6"/>
                                        </p:tgtEl>
                                      </p:cBhvr>
                                    </p:animEffect>
                                  </p:childTnLst>
                                </p:cTn>
                              </p:par>
                            </p:childTnLst>
                          </p:cTn>
                        </p:par>
                        <p:par>
                          <p:cTn id="25" fill="hold">
                            <p:stCondLst>
                              <p:cond delay="8000"/>
                            </p:stCondLst>
                            <p:childTnLst>
                              <p:par>
                                <p:cTn id="26" presetID="8" presetClass="entr" presetSubtype="16"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diamond(in)">
                                      <p:cBhvr>
                                        <p:cTn id="28" dur="2000"/>
                                        <p:tgtEl>
                                          <p:spTgt spid="27"/>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xEl>
                                              <p:pRg st="0" end="0"/>
                                            </p:txEl>
                                          </p:spTgt>
                                        </p:tgtEl>
                                        <p:attrNameLst>
                                          <p:attrName>style.visibility</p:attrName>
                                        </p:attrNameLst>
                                      </p:cBhvr>
                                      <p:to>
                                        <p:strVal val="visible"/>
                                      </p:to>
                                    </p:set>
                                    <p:animEffect transition="in" filter="fade">
                                      <p:cBhvr>
                                        <p:cTn id="31" dur="500"/>
                                        <p:tgtEl>
                                          <p:spTgt spid="27">
                                            <p:txEl>
                                              <p:pRg st="0" end="0"/>
                                            </p:txEl>
                                          </p:spTgt>
                                        </p:tgtEl>
                                      </p:cBhvr>
                                    </p:animEffect>
                                  </p:childTnLst>
                                </p:cTn>
                              </p:par>
                            </p:childTnLst>
                          </p:cTn>
                        </p:par>
                        <p:par>
                          <p:cTn id="32" fill="hold">
                            <p:stCondLst>
                              <p:cond delay="10000"/>
                            </p:stCondLst>
                            <p:childTnLst>
                              <p:par>
                                <p:cTn id="33" presetID="8"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diamond(in)">
                                      <p:cBhvr>
                                        <p:cTn id="35" dur="20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amond(in)">
                                      <p:cBhvr>
                                        <p:cTn id="40" dur="2000"/>
                                        <p:tgtEl>
                                          <p:spTgt spid="14"/>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fade">
                                      <p:cBhvr>
                                        <p:cTn id="44" dur="500"/>
                                        <p:tgtEl>
                                          <p:spTgt spid="14">
                                            <p:txEl>
                                              <p:pRg st="0" end="0"/>
                                            </p:txEl>
                                          </p:spTgt>
                                        </p:tgtEl>
                                      </p:cBhvr>
                                    </p:animEffect>
                                  </p:childTnLst>
                                </p:cTn>
                              </p:par>
                            </p:childTnLst>
                          </p:cTn>
                        </p:par>
                        <p:par>
                          <p:cTn id="45" fill="hold">
                            <p:stCondLst>
                              <p:cond delay="2500"/>
                            </p:stCondLst>
                            <p:childTnLst>
                              <p:par>
                                <p:cTn id="46" presetID="8"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diamond(in)">
                                      <p:cBhvr>
                                        <p:cTn id="48" dur="2000"/>
                                        <p:tgtEl>
                                          <p:spTgt spid="15"/>
                                        </p:tgtEl>
                                      </p:cBhvr>
                                    </p:animEffect>
                                  </p:childTnLst>
                                </p:cTn>
                              </p:par>
                            </p:childTnLst>
                          </p:cTn>
                        </p:par>
                        <p:par>
                          <p:cTn id="49" fill="hold">
                            <p:stCondLst>
                              <p:cond delay="4500"/>
                            </p:stCondLst>
                            <p:childTnLst>
                              <p:par>
                                <p:cTn id="50" presetID="8"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diamond(in)">
                                      <p:cBhvr>
                                        <p:cTn id="52" dur="2000"/>
                                        <p:tgtEl>
                                          <p:spTgt spid="16"/>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amond(in)">
                                      <p:cBhvr>
                                        <p:cTn id="55" dur="2000"/>
                                        <p:tgtEl>
                                          <p:spTgt spid="17"/>
                                        </p:tgtEl>
                                      </p:cBhvr>
                                    </p:animEffect>
                                  </p:childTnLst>
                                </p:cTn>
                              </p:par>
                            </p:childTnLst>
                          </p:cTn>
                        </p:par>
                        <p:par>
                          <p:cTn id="56" fill="hold">
                            <p:stCondLst>
                              <p:cond delay="6500"/>
                            </p:stCondLst>
                            <p:childTnLst>
                              <p:par>
                                <p:cTn id="57" presetID="8"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diamond(in)">
                                      <p:cBhvr>
                                        <p:cTn id="59" dur="2000"/>
                                        <p:tgtEl>
                                          <p:spTgt spid="18"/>
                                        </p:tgtEl>
                                      </p:cBhvr>
                                    </p:animEffect>
                                  </p:childTnLst>
                                </p:cTn>
                              </p:par>
                            </p:childTnLst>
                          </p:cTn>
                        </p:par>
                        <p:par>
                          <p:cTn id="60" fill="hold">
                            <p:stCondLst>
                              <p:cond delay="8500"/>
                            </p:stCondLst>
                            <p:childTnLst>
                              <p:par>
                                <p:cTn id="61" presetID="8" presetClass="entr" presetSubtype="16"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diamond(in)">
                                      <p:cBhvr>
                                        <p:cTn id="63" dur="2000"/>
                                        <p:tgtEl>
                                          <p:spTgt spid="21"/>
                                        </p:tgtEl>
                                      </p:cBhvr>
                                    </p:animEffect>
                                  </p:childTnLst>
                                </p:cTn>
                              </p:par>
                            </p:childTnLst>
                          </p:cTn>
                        </p:par>
                        <p:par>
                          <p:cTn id="64" fill="hold">
                            <p:stCondLst>
                              <p:cond delay="10500"/>
                            </p:stCondLst>
                            <p:childTnLst>
                              <p:par>
                                <p:cTn id="65" presetID="8"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diamond(in)">
                                      <p:cBhvr>
                                        <p:cTn id="67" dur="2000"/>
                                        <p:tgtEl>
                                          <p:spTgt spid="22"/>
                                        </p:tgtEl>
                                      </p:cBhvr>
                                    </p:animEffect>
                                  </p:childTnLst>
                                </p:cTn>
                              </p:par>
                            </p:childTnLst>
                          </p:cTn>
                        </p:par>
                        <p:par>
                          <p:cTn id="68" fill="hold">
                            <p:stCondLst>
                              <p:cond delay="12500"/>
                            </p:stCondLst>
                            <p:childTnLst>
                              <p:par>
                                <p:cTn id="69" presetID="8" presetClass="entr" presetSubtype="16"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diamond(in)">
                                      <p:cBhvr>
                                        <p:cTn id="71" dur="2000"/>
                                        <p:tgtEl>
                                          <p:spTgt spid="24"/>
                                        </p:tgtEl>
                                      </p:cBhvr>
                                    </p:animEffect>
                                  </p:childTnLst>
                                </p:cTn>
                              </p:par>
                            </p:childTnLst>
                          </p:cTn>
                        </p:par>
                        <p:par>
                          <p:cTn id="72" fill="hold">
                            <p:stCondLst>
                              <p:cond delay="14500"/>
                            </p:stCondLst>
                            <p:childTnLst>
                              <p:par>
                                <p:cTn id="73" presetID="8" presetClass="entr" presetSubtype="16"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diamond(in)">
                                      <p:cBhvr>
                                        <p:cTn id="75" dur="2000"/>
                                        <p:tgtEl>
                                          <p:spTgt spid="29"/>
                                        </p:tgtEl>
                                      </p:cBhvr>
                                    </p:animEffect>
                                  </p:childTnLst>
                                </p:cTn>
                              </p:par>
                            </p:childTnLst>
                          </p:cTn>
                        </p:par>
                        <p:par>
                          <p:cTn id="76" fill="hold">
                            <p:stCondLst>
                              <p:cond delay="16500"/>
                            </p:stCondLst>
                            <p:childTnLst>
                              <p:par>
                                <p:cTn id="77" presetID="1"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childTnLst>
                          </p:cTn>
                        </p:par>
                        <p:par>
                          <p:cTn id="79" fill="hold">
                            <p:stCondLst>
                              <p:cond delay="16500"/>
                            </p:stCondLst>
                            <p:childTnLst>
                              <p:par>
                                <p:cTn id="80" presetID="8" presetClass="entr" presetSubtype="16"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diamond(in)">
                                      <p:cBhvr>
                                        <p:cTn id="82" dur="2000"/>
                                        <p:tgtEl>
                                          <p:spTgt spid="31"/>
                                        </p:tgtEl>
                                      </p:cBhvr>
                                    </p:animEffect>
                                  </p:childTnLst>
                                </p:cTn>
                              </p:par>
                            </p:childTnLst>
                          </p:cTn>
                        </p:par>
                        <p:par>
                          <p:cTn id="83" fill="hold">
                            <p:stCondLst>
                              <p:cond delay="18500"/>
                            </p:stCondLst>
                            <p:childTnLst>
                              <p:par>
                                <p:cTn id="84" presetID="8" presetClass="entr" presetSubtype="16"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diamond(in)">
                                      <p:cBhvr>
                                        <p:cTn id="86"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2" grpId="0" animBg="1"/>
      <p:bldP spid="13" grpId="0" animBg="1"/>
      <p:bldP spid="14" grpId="0" animBg="1"/>
      <p:bldP spid="15" grpId="0" animBg="1"/>
      <p:bldP spid="16" grpId="0" animBg="1"/>
      <p:bldP spid="17" grpId="0" animBg="1"/>
      <p:bldP spid="18" grpId="0" animBg="1"/>
      <p:bldP spid="21" grpId="0" animBg="1"/>
      <p:bldP spid="22" grpId="0" animBg="1"/>
      <p:bldP spid="24" grpId="0" animBg="1"/>
      <p:bldP spid="27" grpId="0" animBg="1"/>
      <p:bldP spid="29"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aşlık 7"/>
          <p:cNvSpPr>
            <a:spLocks noGrp="1"/>
          </p:cNvSpPr>
          <p:nvPr>
            <p:ph type="title"/>
          </p:nvPr>
        </p:nvSpPr>
        <p:spPr/>
        <p:txBody>
          <a:bodyPr>
            <a:normAutofit fontScale="90000"/>
          </a:bodyPr>
          <a:lstStyle/>
          <a:p>
            <a:r>
              <a:rPr lang="tr-TR" dirty="0" smtClean="0"/>
              <a:t>GFB aşamasında sunulması gereken ortak belgeler;</a:t>
            </a:r>
            <a:endParaRPr lang="tr-TR" dirty="0"/>
          </a:p>
        </p:txBody>
      </p:sp>
      <p:graphicFrame>
        <p:nvGraphicFramePr>
          <p:cNvPr id="7" name="Diyagram 6"/>
          <p:cNvGraphicFramePr/>
          <p:nvPr>
            <p:extLst>
              <p:ext uri="{D42A27DB-BD31-4B8C-83A1-F6EECF244321}">
                <p14:modId xmlns:p14="http://schemas.microsoft.com/office/powerpoint/2010/main" val="4248353239"/>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17272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p:cNvGraphicFramePr/>
          <p:nvPr>
            <p:extLst>
              <p:ext uri="{D42A27DB-BD31-4B8C-83A1-F6EECF244321}">
                <p14:modId xmlns:p14="http://schemas.microsoft.com/office/powerpoint/2010/main" val="3286684686"/>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3264630"/>
      </p:ext>
    </p:extLst>
  </p:cSld>
  <p:clrMapOvr>
    <a:masterClrMapping/>
  </p:clrMapOvr>
  <p:timing>
    <p:tnLst>
      <p:par>
        <p:cTn id="1" dur="indefinite" restart="never" nodeType="tmRoot"/>
      </p:par>
    </p:tnLst>
  </p:timing>
</p:sld>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GreenWave_BusDesignSlides">
  <a:themeElements>
    <a:clrScheme name="Özel 3">
      <a:dk1>
        <a:srgbClr val="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008000"/>
      </a:accent5>
      <a:accent6>
        <a:srgbClr val="546321"/>
      </a:accent6>
      <a:hlink>
        <a:srgbClr val="F48428"/>
      </a:hlink>
      <a:folHlink>
        <a:srgbClr val="85DFD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1_GreenWave_BusDesignSlides">
  <a:themeElements>
    <a:clrScheme name="Özel 3">
      <a:dk1>
        <a:srgbClr val="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008000"/>
      </a:accent5>
      <a:accent6>
        <a:srgbClr val="546321"/>
      </a:accent6>
      <a:hlink>
        <a:srgbClr val="F48428"/>
      </a:hlink>
      <a:folHlink>
        <a:srgbClr val="85DFD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2_GreenWave_BusDesignSlides">
  <a:themeElements>
    <a:clrScheme name="Özel 3">
      <a:dk1>
        <a:srgbClr val="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008000"/>
      </a:accent5>
      <a:accent6>
        <a:srgbClr val="546321"/>
      </a:accent6>
      <a:hlink>
        <a:srgbClr val="F48428"/>
      </a:hlink>
      <a:folHlink>
        <a:srgbClr val="85DFD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Gezinti">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5.xml><?xml version="1.0" encoding="utf-8"?>
<a:theme xmlns:a="http://schemas.openxmlformats.org/drawingml/2006/main" name="2_Gezinti">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6.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2.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docProps/app.xml><?xml version="1.0" encoding="utf-8"?>
<Properties xmlns="http://schemas.openxmlformats.org/officeDocument/2006/extended-properties" xmlns:vt="http://schemas.openxmlformats.org/officeDocument/2006/docPropsVTypes">
  <Template/>
  <TotalTime>9806</TotalTime>
  <Words>1383</Words>
  <Application>Microsoft Office PowerPoint</Application>
  <PresentationFormat>Ekran Gösterisi (4:3)</PresentationFormat>
  <Paragraphs>268</Paragraphs>
  <Slides>68</Slides>
  <Notes>8</Notes>
  <HiddenSlides>0</HiddenSlides>
  <MMClips>0</MMClips>
  <ScaleCrop>false</ScaleCrop>
  <HeadingPairs>
    <vt:vector size="6" baseType="variant">
      <vt:variant>
        <vt:lpstr>Kullanılan Yazı Tipleri</vt:lpstr>
      </vt:variant>
      <vt:variant>
        <vt:i4>10</vt:i4>
      </vt:variant>
      <vt:variant>
        <vt:lpstr>Tema</vt:lpstr>
      </vt:variant>
      <vt:variant>
        <vt:i4>5</vt:i4>
      </vt:variant>
      <vt:variant>
        <vt:lpstr>Slayt Başlıkları</vt:lpstr>
      </vt:variant>
      <vt:variant>
        <vt:i4>68</vt:i4>
      </vt:variant>
    </vt:vector>
  </HeadingPairs>
  <TitlesOfParts>
    <vt:vector size="83" baseType="lpstr">
      <vt:lpstr>맑은 고딕</vt:lpstr>
      <vt:lpstr>Arial</vt:lpstr>
      <vt:lpstr>Arial Narrow</vt:lpstr>
      <vt:lpstr>Calibri</vt:lpstr>
      <vt:lpstr>Franklin Gothic Book</vt:lpstr>
      <vt:lpstr>Franklin Gothic Medium</vt:lpstr>
      <vt:lpstr>Tahoma</vt:lpstr>
      <vt:lpstr>Times New Roman</vt:lpstr>
      <vt:lpstr>Wingdings</vt:lpstr>
      <vt:lpstr>Wingdings 2</vt:lpstr>
      <vt:lpstr>GreenWave_BusDesignSlides</vt:lpstr>
      <vt:lpstr>21_GreenWave_BusDesignSlides</vt:lpstr>
      <vt:lpstr>22_GreenWave_BusDesignSlides</vt:lpstr>
      <vt:lpstr>1_Gezinti</vt:lpstr>
      <vt:lpstr>2_Gezinti</vt:lpstr>
      <vt:lpstr>PowerPoint Sunusu</vt:lpstr>
      <vt:lpstr>ÇEVRE İZİN VE LİSANS YÖNETMELİĞİ</vt:lpstr>
      <vt:lpstr>PowerPoint Sunusu</vt:lpstr>
      <vt:lpstr>PowerPoint Sunusu</vt:lpstr>
      <vt:lpstr>  Geçici Faaliyet Belgesi Alınması</vt:lpstr>
      <vt:lpstr>PowerPoint Sunusu</vt:lpstr>
      <vt:lpstr>PowerPoint Sunusu</vt:lpstr>
      <vt:lpstr>GFB aşamasında sunulması gereken ortak belgeler;</vt:lpstr>
      <vt:lpstr>PowerPoint Sunusu</vt:lpstr>
      <vt:lpstr>PowerPoint Sunusu</vt:lpstr>
      <vt:lpstr>PowerPoint Sunusu</vt:lpstr>
      <vt:lpstr>PowerPoint Sunusu</vt:lpstr>
      <vt:lpstr>     Emisyon ölçüm raporunun değerlendirilmesi ve karşılaşılan hususlar:  Ek-1 kapsamında değerlendirme;  İşletmelerde tozlu maddelerin üretimi, işlenmesi, taşınması, doldurulması, boşaltılması ve tasnifi işlemleri; . Tane boyutu dikkate alınarak tesis içerisinde çöken toz ve PM10 ölçümlerinin yapılması, . Tablo2.1’de yer alan toz kütlesel debi değerinin (1 kg/saat) (Ek-12’de belirlenen emisyon faktörlerine göre hesaplanan) aşılması durumunda ise tesis etki alanında Ek-2 kapsamında yapılacak model çalışması sonucu belirlenen noktalarda çöken toz ölçümlerinin yapılması, . Yakma sistemleri hariç tüm emisyon kaynaklarında toplam toz miktarı 0,1 kg/saati aşması halinde  özel toz analizinin yapılması gerekmektedir.                                                                       </vt:lpstr>
      <vt:lpstr>PowerPoint Sunusu</vt:lpstr>
      <vt:lpstr>Valilik Tespit Raporundaki bilgiler ile rapordaki bilgilerin birbiri ile uyuşması gerekmektedir.</vt:lpstr>
      <vt:lpstr>PowerPoint Sunusu</vt:lpstr>
      <vt:lpstr>İmisyon ölçümlerinin çevre şartları da dikkate alınarak işletmenin tam kapasite ile çalıştığı zamanlarda yapılması gerekmektedir. </vt:lpstr>
      <vt:lpstr>Tesis içinde P10 Ölçümü ve yanlış sınır değer (Ek-2 kapsamında yapılan ölçümler)</vt:lpstr>
      <vt:lpstr>PowerPoint Sunusu</vt:lpstr>
      <vt:lpstr>Ek3 kapsamında değerlendirme;</vt:lpstr>
      <vt:lpstr>Ek-4 kapsamında değerlendirme;</vt:lpstr>
      <vt:lpstr>Ek-4 kapsamında değerlendirme; Baca şapkaların uygunluğu</vt:lpstr>
      <vt:lpstr>PowerPoint Sunusu</vt:lpstr>
      <vt:lpstr>PowerPoint Sunusu</vt:lpstr>
      <vt:lpstr>Ölçüm noktalarını net olarak gösterilmesi gerekmektedir.</vt:lpstr>
      <vt:lpstr>Kaçak Emisyonlar</vt:lpstr>
      <vt:lpstr>PowerPoint Sunusu</vt:lpstr>
      <vt:lpstr>PowerPoint Sunusu</vt:lpstr>
      <vt:lpstr> Ek-5 kapsamında değerlendirme; </vt:lpstr>
      <vt:lpstr>Ek-5 değerlendirmesine örnek; Örnek bir raporda dökümhane değerlendirmesi</vt:lpstr>
      <vt:lpstr>PowerPoint Sunusu</vt:lpstr>
      <vt:lpstr>SKHKK Yönetmeliği Ek-5 göre yanlış değerlendirmeler</vt:lpstr>
      <vt:lpstr>Dökümhane (G Yedinci Grup Tesisler) başlığı altında değerlendirmenin aynı zamanda, Altıncı Grup Tesisler F-2 Çelik Üreten Konverterler, Elektirikli Ark Ocakları, İndüksiyonlar Ergitme ve Vakumlu Ergitme tesisler başlığı altında değerlendirilmesi ve bu madde altında toz için sınır değer 25 mg/m3 olarak verilmiştir. </vt:lpstr>
      <vt:lpstr>Tesiste yakıt olarak elektrik kullanılmasına rağmen raporda herhangi bir değerlendirme yapılmamış ?</vt:lpstr>
      <vt:lpstr>Sınır Değeri Aşan Parametreler</vt:lpstr>
      <vt:lpstr>PCDD ve PCDF 1. ölçümün sınır değeri geçmesine rağmen raporda Yönetmelikte sınır değerin altında diye raporlanmış ?</vt:lpstr>
      <vt:lpstr>Hesaplama Hataları</vt:lpstr>
      <vt:lpstr>Cihaz çıktısı hataları</vt:lpstr>
      <vt:lpstr>PowerPoint Sunusu</vt:lpstr>
      <vt:lpstr>PowerPoint Sunusu</vt:lpstr>
      <vt:lpstr>Baca gazı hızı ile ilgili hatalar</vt:lpstr>
      <vt:lpstr>Ölçüm raporlarında düzeltme hesaplamalarında kullanılan basınç, sıcaklık ve nem parametrelerinde sisteme yüklenmesi gerekmektedir.</vt:lpstr>
      <vt:lpstr>Nem Hataları</vt:lpstr>
      <vt:lpstr>Nem Hataları</vt:lpstr>
      <vt:lpstr>Standarda belirtilen hükümlere uyulmaması ?</vt:lpstr>
      <vt:lpstr>Debi ve yanlış değerlendirme hataları</vt:lpstr>
      <vt:lpstr>Hesaplama hataları</vt:lpstr>
      <vt:lpstr>PowerPoint Sunusu</vt:lpstr>
      <vt:lpstr>PowerPoint Sunusu</vt:lpstr>
      <vt:lpstr>PowerPoint Sunusu</vt:lpstr>
      <vt:lpstr>3 ardışık ölçüm arasındaki süre farklılıkları</vt:lpstr>
      <vt:lpstr>Ölçüm noktalarındaki süre hataları</vt:lpstr>
      <vt:lpstr>PowerPoint Sunusu</vt:lpstr>
      <vt:lpstr>Emisyon Ölçüm Raporundaki ölçüm tarihi ile Emisyon Özet Raporundaki tarihlerin uyuşmaması</vt:lpstr>
      <vt:lpstr>PowerPoint Sunusu</vt:lpstr>
      <vt:lpstr>PowerPoint Sunusu</vt:lpstr>
      <vt:lpstr>Kapsamda olmayan parametrelerin raporlanması</vt:lpstr>
      <vt:lpstr>Tek bir hacimsel debi ile değerlendirme?</vt:lpstr>
      <vt:lpstr>Yönetmelikte istenilen birimlere göre değerlendirme</vt:lpstr>
      <vt:lpstr>Yönetmelikte istenilen birimlere göre değerlendirme</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munire.kalkan</dc:creator>
  <cp:lastModifiedBy>lenovama</cp:lastModifiedBy>
  <cp:revision>1100</cp:revision>
  <cp:lastPrinted>2018-11-16T13:10:24Z</cp:lastPrinted>
  <dcterms:created xsi:type="dcterms:W3CDTF">2009-08-24T08:20:06Z</dcterms:created>
  <dcterms:modified xsi:type="dcterms:W3CDTF">2020-10-30T18:03:29Z</dcterms:modified>
</cp:coreProperties>
</file>